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14"/>
  </p:notesMasterIdLst>
  <p:handoutMasterIdLst>
    <p:handoutMasterId r:id="rId15"/>
  </p:handoutMasterIdLst>
  <p:sldIdLst>
    <p:sldId id="256" r:id="rId5"/>
    <p:sldId id="301" r:id="rId6"/>
    <p:sldId id="257" r:id="rId7"/>
    <p:sldId id="262" r:id="rId8"/>
    <p:sldId id="258" r:id="rId9"/>
    <p:sldId id="297" r:id="rId10"/>
    <p:sldId id="265" r:id="rId11"/>
    <p:sldId id="267" r:id="rId12"/>
    <p:sldId id="268" r:id="rId13"/>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5934"/>
  </p:normalViewPr>
  <p:slideViewPr>
    <p:cSldViewPr snapToGrid="0">
      <p:cViewPr varScale="1">
        <p:scale>
          <a:sx n="78" d="100"/>
          <a:sy n="78" d="100"/>
        </p:scale>
        <p:origin x="67" y="235"/>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14C67D-B906-455D-BA57-3AC7BDDD5A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D332E0C-8512-4414-B261-B516F8BA77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275B80D-FABD-4FC7-8A89-6B424C925E22}" type="datetime1">
              <a:rPr lang="en-GB" smtClean="0"/>
              <a:t>19/03/2023</a:t>
            </a:fld>
            <a:endParaRPr lang="en-GB"/>
          </a:p>
        </p:txBody>
      </p:sp>
      <p:sp>
        <p:nvSpPr>
          <p:cNvPr id="4" name="Footer Placeholder 3">
            <a:extLst>
              <a:ext uri="{FF2B5EF4-FFF2-40B4-BE49-F238E27FC236}">
                <a16:creationId xmlns:a16="http://schemas.microsoft.com/office/drawing/2014/main" id="{9286510F-EAB7-49FF-882B-FACF21CCB6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4B226CFF-3858-4E44-8689-2174855E04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F9FA676-98A1-4ED8-86AE-3FF061B14C58}" type="slidenum">
              <a:rPr lang="en-GB" smtClean="0"/>
              <a:t>‹#›</a:t>
            </a:fld>
            <a:endParaRPr lang="en-GB"/>
          </a:p>
        </p:txBody>
      </p:sp>
    </p:spTree>
    <p:extLst>
      <p:ext uri="{BB962C8B-B14F-4D97-AF65-F5344CB8AC3E}">
        <p14:creationId xmlns:p14="http://schemas.microsoft.com/office/powerpoint/2010/main" val="19438620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CF671F2-2E7C-46ED-BAF7-C6A1BAC40ED2}" type="datetime1">
              <a:rPr lang="en-GB" noProof="0" smtClean="0"/>
              <a:t>19/03/2023</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B8B270D-091D-4ED2-8C85-0898DD7D9F21}" type="slidenum">
              <a:rPr lang="en-GB" noProof="0" smtClean="0"/>
              <a:t>‹#›</a:t>
            </a:fld>
            <a:endParaRPr lang="en-GB" noProof="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5B8B270D-091D-4ED2-8C85-0898DD7D9F21}" type="slidenum">
              <a:rPr lang="en-GB" smtClean="0"/>
              <a:t>1</a:t>
            </a:fld>
            <a:endParaRPr lang="en-GB"/>
          </a:p>
        </p:txBody>
      </p:sp>
    </p:spTree>
    <p:extLst>
      <p:ext uri="{BB962C8B-B14F-4D97-AF65-F5344CB8AC3E}">
        <p14:creationId xmlns:p14="http://schemas.microsoft.com/office/powerpoint/2010/main" val="249010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B8B270D-091D-4ED2-8C85-0898DD7D9F21}" type="slidenum">
              <a:rPr lang="en-GB" smtClean="0"/>
              <a:t>3</a:t>
            </a:fld>
            <a:endParaRPr lang="en-GB"/>
          </a:p>
        </p:txBody>
      </p:sp>
    </p:spTree>
    <p:extLst>
      <p:ext uri="{BB962C8B-B14F-4D97-AF65-F5344CB8AC3E}">
        <p14:creationId xmlns:p14="http://schemas.microsoft.com/office/powerpoint/2010/main" val="281727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C712FDEA-03A1-4F6D-A72C-F016AC56B49F}" type="slidenum">
              <a:rPr lang="en-GB" smtClean="0"/>
              <a:t>4</a:t>
            </a:fld>
            <a:endParaRPr lang="en-GB"/>
          </a:p>
        </p:txBody>
      </p:sp>
    </p:spTree>
    <p:extLst>
      <p:ext uri="{BB962C8B-B14F-4D97-AF65-F5344CB8AC3E}">
        <p14:creationId xmlns:p14="http://schemas.microsoft.com/office/powerpoint/2010/main" val="163292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B8B270D-091D-4ED2-8C85-0898DD7D9F21}" type="slidenum">
              <a:rPr lang="en-GB" smtClean="0"/>
              <a:t>5</a:t>
            </a:fld>
            <a:endParaRPr lang="en-GB"/>
          </a:p>
        </p:txBody>
      </p:sp>
    </p:spTree>
    <p:extLst>
      <p:ext uri="{BB962C8B-B14F-4D97-AF65-F5344CB8AC3E}">
        <p14:creationId xmlns:p14="http://schemas.microsoft.com/office/powerpoint/2010/main" val="388901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C712FDEA-03A1-4F6D-A72C-F016AC56B49F}" type="slidenum">
              <a:rPr lang="en-GB" smtClean="0"/>
              <a:t>6</a:t>
            </a:fld>
            <a:endParaRPr lang="en-GB"/>
          </a:p>
        </p:txBody>
      </p:sp>
    </p:spTree>
    <p:extLst>
      <p:ext uri="{BB962C8B-B14F-4D97-AF65-F5344CB8AC3E}">
        <p14:creationId xmlns:p14="http://schemas.microsoft.com/office/powerpoint/2010/main" val="4023135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B8B270D-091D-4ED2-8C85-0898DD7D9F21}" type="slidenum">
              <a:rPr lang="en-GB" smtClean="0"/>
              <a:t>7</a:t>
            </a:fld>
            <a:endParaRPr lang="en-GB"/>
          </a:p>
        </p:txBody>
      </p:sp>
    </p:spTree>
    <p:extLst>
      <p:ext uri="{BB962C8B-B14F-4D97-AF65-F5344CB8AC3E}">
        <p14:creationId xmlns:p14="http://schemas.microsoft.com/office/powerpoint/2010/main" val="236851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B8B270D-091D-4ED2-8C85-0898DD7D9F21}" type="slidenum">
              <a:rPr lang="en-GB" smtClean="0"/>
              <a:t>8</a:t>
            </a:fld>
            <a:endParaRPr lang="en-GB"/>
          </a:p>
        </p:txBody>
      </p:sp>
    </p:spTree>
    <p:extLst>
      <p:ext uri="{BB962C8B-B14F-4D97-AF65-F5344CB8AC3E}">
        <p14:creationId xmlns:p14="http://schemas.microsoft.com/office/powerpoint/2010/main" val="245371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B8B270D-091D-4ED2-8C85-0898DD7D9F21}" type="slidenum">
              <a:rPr lang="en-GB" smtClean="0"/>
              <a:t>9</a:t>
            </a:fld>
            <a:endParaRPr lang="en-GB"/>
          </a:p>
        </p:txBody>
      </p:sp>
    </p:spTree>
    <p:extLst>
      <p:ext uri="{BB962C8B-B14F-4D97-AF65-F5344CB8AC3E}">
        <p14:creationId xmlns:p14="http://schemas.microsoft.com/office/powerpoint/2010/main" val="419568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4522" y="874663"/>
            <a:ext cx="4650901" cy="2334637"/>
          </a:xfrm>
        </p:spPr>
        <p:txBody>
          <a:bodyPr rtlCol="0">
            <a:normAutofit/>
          </a:bodyPr>
          <a:lstStyle>
            <a:lvl1pPr algn="ctr">
              <a:defRPr sz="4800"/>
            </a:lvl1pPr>
          </a:lstStyle>
          <a:p>
            <a:pPr rtl="0"/>
            <a:r>
              <a:rPr lang="en-US" noProof="0"/>
              <a:t>Click to edit Master title style</a:t>
            </a:r>
            <a:endParaRPr lang="en-GB" noProof="0"/>
          </a:p>
        </p:txBody>
      </p:sp>
      <p:grpSp>
        <p:nvGrpSpPr>
          <p:cNvPr id="6" name="Group 5" hidden="1">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hasCustomPrompt="1"/>
          </p:nvPr>
        </p:nvSpPr>
        <p:spPr>
          <a:xfrm>
            <a:off x="990000" y="4113213"/>
            <a:ext cx="4636800" cy="1655762"/>
          </a:xfrm>
        </p:spPr>
        <p:txBody>
          <a:bodyPr rtlCol="0">
            <a:normAutofit/>
          </a:bodyPr>
          <a:lstStyle>
            <a:lvl1pPr marL="0" indent="0" algn="ctr">
              <a:buNone/>
              <a:defRPr/>
            </a:lvl1pPr>
          </a:lstStyle>
          <a:p>
            <a:pPr rtl="0"/>
            <a:r>
              <a:rPr lang="en-GB" noProof="0">
                <a:cs typeface="Calibri"/>
              </a:rPr>
              <a:t>Presenter name</a:t>
            </a:r>
            <a:endParaRPr lang="en-GB" noProof="0"/>
          </a:p>
        </p:txBody>
      </p:sp>
    </p:spTree>
    <p:extLst>
      <p:ext uri="{BB962C8B-B14F-4D97-AF65-F5344CB8AC3E}">
        <p14:creationId xmlns:p14="http://schemas.microsoft.com/office/powerpoint/2010/main" val="422912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rtlCol="0"/>
          <a:lstStyle>
            <a:lvl1pPr>
              <a:defRPr/>
            </a:lvl1pPr>
          </a:lstStyle>
          <a:p>
            <a:pPr rtl="0"/>
            <a:r>
              <a:rPr lang="en-GB" noProof="0"/>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rtlCol="0"/>
          <a:lstStyle/>
          <a:p>
            <a:pPr rtl="0"/>
            <a:endParaRPr lang="en-GB" noProof="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41854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rtlCol="0"/>
          <a:lstStyle>
            <a:lvl1pPr>
              <a:defRPr/>
            </a:lvl1pPr>
          </a:lstStyle>
          <a:p>
            <a:pPr rtl="0"/>
            <a:r>
              <a:rPr lang="en-GB" noProof="0"/>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rtlCol="0"/>
          <a:lstStyle/>
          <a:p>
            <a:pPr rtl="0"/>
            <a:endParaRPr lang="en-GB" noProof="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93649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318001" y="536573"/>
            <a:ext cx="7424950" cy="1453003"/>
          </a:xfrm>
        </p:spPr>
        <p:txBody>
          <a:bodyPr rtlCol="0"/>
          <a:lstStyle>
            <a:lvl1pPr algn="ctr">
              <a:defRPr/>
            </a:lvl1pPr>
          </a:lstStyle>
          <a:p>
            <a:pPr rtl="0"/>
            <a:r>
              <a:rPr lang="en-US" noProof="0"/>
              <a:t>Click to edit Master title style</a:t>
            </a:r>
            <a:endParaRPr lang="en-GB" noProof="0"/>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rtlCol="0"/>
          <a:lstStyle/>
          <a:p>
            <a:pPr rtl="0"/>
            <a:r>
              <a:rPr lang="en-US" noProof="0"/>
              <a:t>Click icon to add picture</a:t>
            </a:r>
            <a:endParaRPr lang="en-GB" noProof="0"/>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rtlCol="0"/>
          <a:lstStyle/>
          <a:p>
            <a:pPr rtl="0"/>
            <a:r>
              <a:rPr lang="en-US" noProof="0"/>
              <a:t>Click icon to add picture</a:t>
            </a:r>
            <a:endParaRPr lang="en-GB" noProof="0"/>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rtlCol="0"/>
          <a:lstStyle/>
          <a:p>
            <a:pPr rtl="0"/>
            <a:r>
              <a:rPr lang="en-US" noProof="0"/>
              <a:t>Click icon to add picture</a:t>
            </a:r>
            <a:endParaRPr lang="en-GB" noProof="0"/>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rtlCol="0">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en-GB" noProof="0"/>
              <a:t>Click to edit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p:spPr>
        <p:txBody>
          <a:bodyPr rtlCol="0"/>
          <a:lstStyle>
            <a:lvl1pPr>
              <a:defRPr/>
            </a:lvl1pPr>
          </a:lstStyle>
          <a:p>
            <a:pPr rtl="0"/>
            <a:r>
              <a:rPr lang="en-GB" noProof="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p:spPr>
        <p:txBody>
          <a:bodyPr rtlCol="0"/>
          <a:lstStyle/>
          <a:p>
            <a:pPr rtl="0"/>
            <a:endParaRPr lang="en-GB" noProof="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rtlCol="0"/>
          <a:lstStyle>
            <a:lvl1pPr algn="ctr">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pPr rtl="0"/>
            <a:r>
              <a:rPr lang="en-GB" noProof="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hidden="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grpSp>
      </p:gr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rtlCol="0"/>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rtl="0"/>
            <a:r>
              <a:rPr lang="en-US" noProof="0"/>
              <a:t>Click to edit Master text styles</a:t>
            </a:r>
          </a:p>
        </p:txBody>
      </p:sp>
    </p:spTree>
    <p:extLst>
      <p:ext uri="{BB962C8B-B14F-4D97-AF65-F5344CB8AC3E}">
        <p14:creationId xmlns:p14="http://schemas.microsoft.com/office/powerpoint/2010/main" val="1868871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rtlCol="0"/>
          <a:lstStyle>
            <a:lvl1pPr algn="ctr">
              <a:defRPr/>
            </a:lvl1pPr>
          </a:lstStyle>
          <a:p>
            <a:pPr rtl="0"/>
            <a:r>
              <a:rPr lang="en-US" noProof="0"/>
              <a:t>Click to edit Master title style</a:t>
            </a:r>
            <a:endParaRPr lang="en-GB" noProof="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rtlCol="0">
            <a:normAutofit/>
          </a:bodyPr>
          <a:lstStyle>
            <a:lvl1pPr algn="ctr">
              <a:defRPr/>
            </a:lvl1pPr>
          </a:lstStyle>
          <a:p>
            <a:pPr marL="0" indent="0" algn="ctr" rtl="0">
              <a:buNone/>
            </a:pPr>
            <a:r>
              <a:rPr lang="en-GB" noProof="0"/>
              <a:t>Click to edit master text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rtlCol="0"/>
          <a:lstStyle>
            <a:lvl1pPr>
              <a:defRPr/>
            </a:lvl1pPr>
          </a:lstStyle>
          <a:p>
            <a:pPr rtl="0"/>
            <a:r>
              <a:rPr lang="en-GB" noProof="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p:spPr>
        <p:txBody>
          <a:bodyPr rtlCol="0"/>
          <a:lstStyle>
            <a:lvl1pPr algn="l">
              <a:defRPr/>
            </a:lvl1pPr>
          </a:lstStyle>
          <a:p>
            <a:pPr rtl="0"/>
            <a:endParaRPr lang="en-GB" noProof="0"/>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rtlCol="0"/>
          <a:lstStyle/>
          <a:p>
            <a:pPr rtl="0"/>
            <a:r>
              <a:rPr lang="en-US" noProof="0"/>
              <a:t>Click icon to add picture</a:t>
            </a:r>
            <a:endParaRPr lang="en-GB" noProof="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44646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rtlCol="0"/>
          <a:lstStyle>
            <a:lvl1pPr algn="ctr">
              <a:defRPr/>
            </a:lvl1pPr>
          </a:lstStyle>
          <a:p>
            <a:pPr rtl="0"/>
            <a:r>
              <a:rPr lang="en-US" noProof="0"/>
              <a:t>Click to edit Master title style</a:t>
            </a:r>
            <a:endParaRPr lang="en-GB" noProof="0"/>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rtlCol="0">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en-GB" noProof="0"/>
              <a:t>Click to add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pPr rtl="0"/>
            <a:r>
              <a:rPr lang="en-GB" noProof="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grpSp>
        <p:nvGrpSpPr>
          <p:cNvPr id="6" name="Group 5" hidden="1">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grpSp>
        <p:nvGrpSpPr>
          <p:cNvPr id="48" name="Group 47" hidden="1">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2"/>
            <a:ext cx="4075200" cy="2058573"/>
          </a:xfrm>
        </p:spPr>
        <p:txBody>
          <a:bodyPr rtlCol="0">
            <a:noAutofit/>
          </a:bodyPr>
          <a:lstStyle>
            <a:lvl1pPr algn="ctr">
              <a:defRPr sz="3200"/>
            </a:lvl1pPr>
          </a:lstStyle>
          <a:p>
            <a:pPr rtl="0"/>
            <a:r>
              <a:rPr lang="en-US" noProof="0"/>
              <a:t>Click to edit Master title style</a:t>
            </a:r>
            <a:endParaRPr lang="en-GB" noProof="0"/>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990000" y="4248000"/>
            <a:ext cx="4075200" cy="1520975"/>
          </a:xfrm>
        </p:spPr>
        <p:txBody>
          <a:bodyPr rtlCol="0">
            <a:normAutofit/>
          </a:bodyPr>
          <a:lstStyle>
            <a:lvl1pPr marL="0" indent="0" algn="ctr">
              <a:buNone/>
              <a:defRPr/>
            </a:lvl1pPr>
          </a:lstStyle>
          <a:p>
            <a:pPr rtl="0"/>
            <a:r>
              <a:rPr lang="en-GB" noProof="0"/>
              <a:t>Subtitle</a:t>
            </a:r>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rtlCol="0"/>
          <a:lstStyle/>
          <a:p>
            <a:pPr rtl="0"/>
            <a:r>
              <a:rPr lang="en-US" noProof="0"/>
              <a:t>Click icon to add picture</a:t>
            </a:r>
            <a:endParaRPr lang="en-GB" noProof="0"/>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rtlCol="0"/>
          <a:lstStyle/>
          <a:p>
            <a:pPr rtl="0"/>
            <a:r>
              <a:rPr lang="en-US" noProof="0"/>
              <a:t>Click icon to add picture</a:t>
            </a:r>
            <a:endParaRPr lang="en-GB" noProof="0"/>
          </a:p>
        </p:txBody>
      </p:sp>
      <p:grpSp>
        <p:nvGrpSpPr>
          <p:cNvPr id="6" name="Group 5" hidden="1">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spTree>
    <p:extLst>
      <p:ext uri="{BB962C8B-B14F-4D97-AF65-F5344CB8AC3E}">
        <p14:creationId xmlns:p14="http://schemas.microsoft.com/office/powerpoint/2010/main" val="193872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rtlCol="0"/>
          <a:lstStyle>
            <a:lvl1pPr>
              <a:defRPr/>
            </a:lvl1pPr>
          </a:lstStyle>
          <a:p>
            <a:pPr rtl="0"/>
            <a:r>
              <a:rPr lang="en-GB" noProof="0"/>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rtlCol="0"/>
          <a:lstStyle/>
          <a:p>
            <a:pPr rtl="0"/>
            <a:endParaRPr lang="en-GB" noProof="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rtlCol="0"/>
          <a:lstStyle/>
          <a:p>
            <a:pPr rtl="0"/>
            <a:fld id="{FF2BD96E-3838-45D2-9031-D3AF67C920A5}" type="slidenum">
              <a:rPr lang="en-GB" noProof="0" smtClean="0"/>
              <a:t>‹#›</a:t>
            </a:fld>
            <a:endParaRPr lang="en-GB" noProof="0"/>
          </a:p>
        </p:txBody>
      </p:sp>
    </p:spTree>
    <p:extLst>
      <p:ext uri="{BB962C8B-B14F-4D97-AF65-F5344CB8AC3E}">
        <p14:creationId xmlns:p14="http://schemas.microsoft.com/office/powerpoint/2010/main" val="137205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838200" y="1839595"/>
            <a:ext cx="10515600" cy="415448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rtlCol="0"/>
          <a:lstStyle>
            <a:lvl1pPr>
              <a:defRPr/>
            </a:lvl1pPr>
          </a:lstStyle>
          <a:p>
            <a:pPr rtl="0"/>
            <a:r>
              <a:rPr lang="en-GB" noProof="0"/>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rtlCol="0"/>
          <a:lstStyle/>
          <a:p>
            <a:pPr rtl="0"/>
            <a:endParaRPr lang="en-GB" noProof="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rtlCol="0"/>
          <a:lstStyle/>
          <a:p>
            <a:pPr rtl="0"/>
            <a:fld id="{FF2BD96E-3838-45D2-9031-D3AF67C920A5}" type="slidenum">
              <a:rPr lang="en-GB" noProof="0" smtClean="0"/>
              <a:t>‹#›</a:t>
            </a:fld>
            <a:endParaRPr lang="en-GB" noProof="0"/>
          </a:p>
        </p:txBody>
      </p:sp>
    </p:spTree>
    <p:extLst>
      <p:ext uri="{BB962C8B-B14F-4D97-AF65-F5344CB8AC3E}">
        <p14:creationId xmlns:p14="http://schemas.microsoft.com/office/powerpoint/2010/main" val="6372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rtlCol="0" anchor="t">
            <a:noAutofit/>
          </a:bodyPr>
          <a:lstStyle>
            <a:lvl1pPr algn="ctr">
              <a:defRPr sz="320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rtlCol="0"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rtlCol="0"/>
          <a:lstStyle/>
          <a:p>
            <a:pPr rtl="0"/>
            <a:r>
              <a:rPr lang="en-US" noProof="0"/>
              <a:t>Click icon to add picture</a:t>
            </a:r>
            <a:endParaRPr lang="en-GB" noProof="0"/>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rtlCol="0"/>
          <a:lstStyle/>
          <a:p>
            <a:pPr rtl="0"/>
            <a:r>
              <a:rPr lang="en-US" noProof="0"/>
              <a:t>Click icon to add picture</a:t>
            </a:r>
            <a:endParaRPr lang="en-GB" noProof="0"/>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rtlCol="0"/>
          <a:lstStyle/>
          <a:p>
            <a:pPr rtl="0"/>
            <a:r>
              <a:rPr lang="en-US" noProof="0"/>
              <a:t>Click icon to add picture</a:t>
            </a:r>
            <a:endParaRPr lang="en-GB" noProof="0"/>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rtlCol="0"/>
          <a:lstStyle/>
          <a:p>
            <a:pPr rtl="0"/>
            <a:r>
              <a:rPr lang="en-US" noProof="0"/>
              <a:t>Click icon to add picture</a:t>
            </a:r>
            <a:endParaRPr lang="en-GB" noProof="0"/>
          </a:p>
        </p:txBody>
      </p:sp>
      <p:sp>
        <p:nvSpPr>
          <p:cNvPr id="28" name="Date Placeholder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t>20XX</a:t>
            </a:r>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hidden="1">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29" name="Footer Placeholder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t>Sample Footer Text</a:t>
            </a:r>
          </a:p>
        </p:txBody>
      </p:sp>
      <p:grpSp>
        <p:nvGrpSpPr>
          <p:cNvPr id="30" name="Group 29" hidden="1">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39" name="Slide Number Placeholder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39607A7-8386-47DB-8578-DDEDD194E5D4}" type="slidenum">
              <a:rPr lang="en-GB" noProof="0" smtClean="0"/>
              <a:pPr/>
              <a:t>‹#›</a:t>
            </a:fld>
            <a:endParaRPr lang="en-GB" noProof="0"/>
          </a:p>
        </p:txBody>
      </p:sp>
    </p:spTree>
    <p:extLst>
      <p:ext uri="{BB962C8B-B14F-4D97-AF65-F5344CB8AC3E}">
        <p14:creationId xmlns:p14="http://schemas.microsoft.com/office/powerpoint/2010/main" val="128376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rtlCol="0"/>
          <a:lstStyle/>
          <a:p>
            <a:pPr rtl="0"/>
            <a:r>
              <a:rPr lang="en-US" noProof="0"/>
              <a:t>Click icon to add picture</a:t>
            </a:r>
            <a:endParaRPr lang="en-GB" noProof="0"/>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rtlCol="0"/>
          <a:lstStyle/>
          <a:p>
            <a:pPr rtl="0"/>
            <a:r>
              <a:rPr lang="en-US" noProof="0"/>
              <a:t>Click icon to add picture</a:t>
            </a:r>
            <a:endParaRPr lang="en-GB" noProof="0"/>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rtlCol="0"/>
          <a:lstStyle/>
          <a:p>
            <a:pPr rtl="0"/>
            <a:r>
              <a:rPr lang="en-US" noProof="0"/>
              <a:t>Click icon to add picture</a:t>
            </a:r>
            <a:endParaRPr lang="en-GB" noProof="0"/>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rtlCol="0"/>
          <a:lstStyle/>
          <a:p>
            <a:pPr rtl="0"/>
            <a:r>
              <a:rPr lang="en-US" noProof="0"/>
              <a:t>Click icon to add picture</a:t>
            </a:r>
            <a:endParaRPr lang="en-GB" noProof="0"/>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rtlCol="0"/>
          <a:lstStyle/>
          <a:p>
            <a:pPr rtl="0"/>
            <a:r>
              <a:rPr lang="en-US" noProof="0"/>
              <a:t>Click icon to add picture</a:t>
            </a:r>
            <a:endParaRPr lang="en-GB" noProof="0"/>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p:nvPr>
        </p:nvSpPr>
        <p:spPr>
          <a:xfrm>
            <a:off x="1166813"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p:nvPr>
        </p:nvSpPr>
        <p:spPr>
          <a:xfrm>
            <a:off x="1166813"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p:nvPr>
        </p:nvSpPr>
        <p:spPr>
          <a:xfrm>
            <a:off x="3228885"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p:nvPr>
        </p:nvSpPr>
        <p:spPr>
          <a:xfrm>
            <a:off x="3228885"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p:nvPr>
        </p:nvSpPr>
        <p:spPr>
          <a:xfrm>
            <a:off x="5302249"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p:nvPr>
        </p:nvSpPr>
        <p:spPr>
          <a:xfrm>
            <a:off x="5302249"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p:nvPr>
        </p:nvSpPr>
        <p:spPr>
          <a:xfrm>
            <a:off x="7364765"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p:nvPr>
        </p:nvSpPr>
        <p:spPr>
          <a:xfrm>
            <a:off x="7364765"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p:nvPr>
        </p:nvSpPr>
        <p:spPr>
          <a:xfrm>
            <a:off x="9437688"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p:nvPr>
        </p:nvSpPr>
        <p:spPr>
          <a:xfrm>
            <a:off x="9437688"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pPr rtl="0"/>
            <a:r>
              <a:rPr lang="en-GB" noProof="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88530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rtlCol="0"/>
          <a:lstStyle>
            <a:lvl1pPr>
              <a:defRPr/>
            </a:lvl1pPr>
          </a:lstStyle>
          <a:p>
            <a:pPr rtl="0"/>
            <a:r>
              <a:rPr lang="en-GB" noProof="0"/>
              <a:t>20XX</a:t>
            </a:r>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rtlCol="0"/>
          <a:lstStyle/>
          <a:p>
            <a:pPr rtl="0"/>
            <a:endParaRPr lang="en-GB" noProof="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273054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pPr rtl="0"/>
            <a:r>
              <a:rPr lang="en-GB" noProof="0"/>
              <a:t>20XX</a:t>
            </a:r>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pPr rtl="0"/>
            <a:endParaRPr lang="en-GB" noProof="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8" r:id="rId4"/>
    <p:sldLayoutId id="2147483660" r:id="rId5"/>
    <p:sldLayoutId id="2147483680" r:id="rId6"/>
    <p:sldLayoutId id="2147483679" r:id="rId7"/>
    <p:sldLayoutId id="2147483677" r:id="rId8"/>
    <p:sldLayoutId id="2147483662" r:id="rId9"/>
    <p:sldLayoutId id="2147483663" r:id="rId10"/>
    <p:sldLayoutId id="2147483671" r:id="rId11"/>
    <p:sldLayoutId id="2147483676" r:id="rId12"/>
    <p:sldLayoutId id="2147483674" r:id="rId13"/>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fif"/><Relationship Id="rId5" Type="http://schemas.openxmlformats.org/officeDocument/2006/relationships/image" Target="../media/image8.png"/><Relationship Id="rId4" Type="http://schemas.openxmlformats.org/officeDocument/2006/relationships/image" Target="../media/image7.jf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4905016" y="511642"/>
            <a:ext cx="6037715" cy="2334637"/>
          </a:xfrm>
        </p:spPr>
        <p:txBody>
          <a:bodyPr rtlCol="0">
            <a:normAutofit/>
          </a:bodyPr>
          <a:lstStyle/>
          <a:p>
            <a:pPr rtl="0"/>
            <a:r>
              <a:rPr lang="sr-Cyrl-RS" dirty="0">
                <a:solidFill>
                  <a:schemeClr val="tx2">
                    <a:lumMod val="90000"/>
                    <a:lumOff val="10000"/>
                  </a:schemeClr>
                </a:solidFill>
                <a:latin typeface="Century" panose="02040604050505020304" pitchFamily="18" charset="0"/>
              </a:rPr>
              <a:t>Вода и проблеми с</a:t>
            </a:r>
            <a:r>
              <a:rPr lang="en-GB" dirty="0">
                <a:solidFill>
                  <a:schemeClr val="tx2">
                    <a:lumMod val="90000"/>
                    <a:lumOff val="10000"/>
                  </a:schemeClr>
                </a:solidFill>
                <a:latin typeface="Century" panose="02040604050505020304" pitchFamily="18" charset="0"/>
              </a:rPr>
              <a:t>a</a:t>
            </a:r>
            <a:r>
              <a:rPr lang="sr-Cyrl-RS" dirty="0">
                <a:solidFill>
                  <a:schemeClr val="tx2">
                    <a:lumMod val="90000"/>
                    <a:lumOff val="10000"/>
                  </a:schemeClr>
                </a:solidFill>
                <a:latin typeface="Century" panose="02040604050505020304" pitchFamily="18" charset="0"/>
              </a:rPr>
              <a:t> водом </a:t>
            </a:r>
            <a:endParaRPr lang="en-GB" dirty="0">
              <a:solidFill>
                <a:schemeClr val="tx2">
                  <a:lumMod val="90000"/>
                  <a:lumOff val="10000"/>
                </a:schemeClr>
              </a:solidFill>
              <a:latin typeface="Century" panose="02040604050505020304" pitchFamily="18" charset="0"/>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5788142" y="3523277"/>
            <a:ext cx="4636800" cy="1655762"/>
          </a:xfrm>
        </p:spPr>
        <p:txBody>
          <a:bodyPr rtlCol="0">
            <a:normAutofit/>
          </a:bodyPr>
          <a:lstStyle/>
          <a:p>
            <a:pPr rtl="0"/>
            <a:r>
              <a:rPr lang="sr-Cyrl-RS" dirty="0">
                <a:latin typeface="Century" panose="02040604050505020304" pitchFamily="18" charset="0"/>
                <a:cs typeface="Calibri"/>
              </a:rPr>
              <a:t>Ђурђица Терзић </a:t>
            </a:r>
            <a:r>
              <a:rPr lang="en-GB" dirty="0">
                <a:latin typeface="Century" panose="02040604050505020304" pitchFamily="18" charset="0"/>
                <a:cs typeface="Calibri"/>
              </a:rPr>
              <a:t>VII1</a:t>
            </a:r>
            <a:endParaRPr lang="en-GB" dirty="0">
              <a:latin typeface="Century" panose="02040604050505020304" pitchFamily="18" charset="0"/>
            </a:endParaRPr>
          </a:p>
        </p:txBody>
      </p:sp>
      <p:pic>
        <p:nvPicPr>
          <p:cNvPr id="6" name="Picture 5" descr="A picture containing water, outdoor, sky, nature&#10;&#10;Description automatically generated">
            <a:extLst>
              <a:ext uri="{FF2B5EF4-FFF2-40B4-BE49-F238E27FC236}">
                <a16:creationId xmlns:a16="http://schemas.microsoft.com/office/drawing/2014/main" id="{0306407A-F0B6-FB49-E0A0-A6D31603B750}"/>
              </a:ext>
            </a:extLst>
          </p:cNvPr>
          <p:cNvPicPr>
            <a:picLocks noChangeAspect="1"/>
          </p:cNvPicPr>
          <p:nvPr/>
        </p:nvPicPr>
        <p:blipFill>
          <a:blip r:embed="rId3"/>
          <a:stretch>
            <a:fillRect/>
          </a:stretch>
        </p:blipFill>
        <p:spPr>
          <a:xfrm>
            <a:off x="-6587043" y="0"/>
            <a:ext cx="11345286" cy="7510579"/>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7FFD-615C-CA8E-1A62-1979F686AD01}"/>
              </a:ext>
            </a:extLst>
          </p:cNvPr>
          <p:cNvSpPr>
            <a:spLocks noGrp="1"/>
          </p:cNvSpPr>
          <p:nvPr>
            <p:ph type="title"/>
          </p:nvPr>
        </p:nvSpPr>
        <p:spPr/>
        <p:txBody>
          <a:bodyPr>
            <a:normAutofit/>
          </a:bodyPr>
          <a:lstStyle/>
          <a:p>
            <a:r>
              <a:rPr lang="sr-Cyrl-RS" sz="4000" dirty="0">
                <a:solidFill>
                  <a:schemeClr val="tx2">
                    <a:lumMod val="90000"/>
                    <a:lumOff val="10000"/>
                  </a:schemeClr>
                </a:solidFill>
                <a:latin typeface="Century" panose="02040604050505020304" pitchFamily="18" charset="0"/>
              </a:rPr>
              <a:t>Дан воде</a:t>
            </a:r>
            <a:endParaRPr lang="en-GB" sz="4000" dirty="0">
              <a:solidFill>
                <a:schemeClr val="tx2">
                  <a:lumMod val="90000"/>
                  <a:lumOff val="10000"/>
                </a:schemeClr>
              </a:solidFill>
              <a:latin typeface="Century" panose="02040604050505020304" pitchFamily="18" charset="0"/>
            </a:endParaRPr>
          </a:p>
        </p:txBody>
      </p:sp>
      <p:sp>
        <p:nvSpPr>
          <p:cNvPr id="3" name="Content Placeholder 2">
            <a:extLst>
              <a:ext uri="{FF2B5EF4-FFF2-40B4-BE49-F238E27FC236}">
                <a16:creationId xmlns:a16="http://schemas.microsoft.com/office/drawing/2014/main" id="{CF279113-FFC1-A4D3-403D-ACBB81819F8D}"/>
              </a:ext>
            </a:extLst>
          </p:cNvPr>
          <p:cNvSpPr>
            <a:spLocks noGrp="1"/>
          </p:cNvSpPr>
          <p:nvPr>
            <p:ph idx="13"/>
          </p:nvPr>
        </p:nvSpPr>
        <p:spPr>
          <a:xfrm>
            <a:off x="907606" y="2877018"/>
            <a:ext cx="3673272" cy="2938561"/>
          </a:xfrm>
        </p:spPr>
        <p:txBody>
          <a:bodyPr>
            <a:normAutofit fontScale="77500" lnSpcReduction="20000"/>
          </a:bodyPr>
          <a:lstStyle/>
          <a:p>
            <a:r>
              <a:rPr lang="ru-RU" b="1" i="0" dirty="0">
                <a:solidFill>
                  <a:schemeClr val="tx2">
                    <a:lumMod val="90000"/>
                    <a:lumOff val="10000"/>
                  </a:schemeClr>
                </a:solidFill>
                <a:effectLst/>
                <a:latin typeface="Century" panose="02040604050505020304" pitchFamily="18" charset="0"/>
              </a:rPr>
              <a:t>Светски дан вода</a:t>
            </a:r>
            <a:r>
              <a:rPr lang="ru-RU" b="0" i="0" dirty="0">
                <a:solidFill>
                  <a:schemeClr val="tx2">
                    <a:lumMod val="90000"/>
                    <a:lumOff val="10000"/>
                  </a:schemeClr>
                </a:solidFill>
                <a:effectLst/>
                <a:latin typeface="Century" panose="02040604050505020304" pitchFamily="18" charset="0"/>
              </a:rPr>
              <a:t> </a:t>
            </a:r>
            <a:r>
              <a:rPr lang="ru-RU" b="0" i="0" dirty="0">
                <a:solidFill>
                  <a:schemeClr val="tx1">
                    <a:lumMod val="95000"/>
                    <a:lumOff val="5000"/>
                  </a:schemeClr>
                </a:solidFill>
                <a:effectLst/>
                <a:latin typeface="Century" panose="02040604050505020304" pitchFamily="18" charset="0"/>
              </a:rPr>
              <a:t>обележава се сваке године </a:t>
            </a:r>
            <a:r>
              <a:rPr lang="ru-RU" dirty="0">
                <a:solidFill>
                  <a:schemeClr val="tx2">
                    <a:lumMod val="90000"/>
                    <a:lumOff val="10000"/>
                  </a:schemeClr>
                </a:solidFill>
                <a:latin typeface="Century" panose="02040604050505020304" pitchFamily="18" charset="0"/>
              </a:rPr>
              <a:t>22. марта</a:t>
            </a:r>
            <a:r>
              <a:rPr lang="ru-RU" b="0" i="0" dirty="0">
                <a:solidFill>
                  <a:schemeClr val="tx1">
                    <a:lumMod val="95000"/>
                    <a:lumOff val="5000"/>
                  </a:schemeClr>
                </a:solidFill>
                <a:effectLst/>
                <a:latin typeface="Century" panose="02040604050505020304" pitchFamily="18" charset="0"/>
              </a:rPr>
              <a:t>. Тај дан је усвојен резолуцијом </a:t>
            </a:r>
            <a:r>
              <a:rPr lang="ru-RU" dirty="0">
                <a:solidFill>
                  <a:schemeClr val="tx1">
                    <a:lumMod val="95000"/>
                    <a:lumOff val="5000"/>
                  </a:schemeClr>
                </a:solidFill>
                <a:latin typeface="Century" panose="02040604050505020304" pitchFamily="18" charset="0"/>
              </a:rPr>
              <a:t>УН</a:t>
            </a:r>
            <a:r>
              <a:rPr lang="ru-RU" b="0" i="0" dirty="0">
                <a:solidFill>
                  <a:schemeClr val="tx1">
                    <a:lumMod val="95000"/>
                    <a:lumOff val="5000"/>
                  </a:schemeClr>
                </a:solidFill>
                <a:effectLst/>
                <a:latin typeface="Century" panose="02040604050505020304" pitchFamily="18" charset="0"/>
              </a:rPr>
              <a:t>-а у децембру </a:t>
            </a:r>
            <a:r>
              <a:rPr lang="ru-RU" dirty="0">
                <a:solidFill>
                  <a:schemeClr val="tx2">
                    <a:lumMod val="90000"/>
                    <a:lumOff val="10000"/>
                  </a:schemeClr>
                </a:solidFill>
                <a:latin typeface="Century" panose="02040604050505020304" pitchFamily="18" charset="0"/>
              </a:rPr>
              <a:t>1992</a:t>
            </a:r>
            <a:r>
              <a:rPr lang="ru-RU" b="0" i="0" dirty="0">
                <a:solidFill>
                  <a:schemeClr val="tx2">
                    <a:lumMod val="90000"/>
                    <a:lumOff val="10000"/>
                  </a:schemeClr>
                </a:solidFill>
                <a:effectLst/>
                <a:latin typeface="Century" panose="02040604050505020304" pitchFamily="18" charset="0"/>
              </a:rPr>
              <a:t>.</a:t>
            </a:r>
            <a:r>
              <a:rPr lang="ru-RU" b="0" i="0" dirty="0">
                <a:solidFill>
                  <a:schemeClr val="tx1">
                    <a:lumMod val="95000"/>
                    <a:lumOff val="5000"/>
                  </a:schemeClr>
                </a:solidFill>
                <a:effectLst/>
                <a:latin typeface="Century" panose="02040604050505020304" pitchFamily="18" charset="0"/>
              </a:rPr>
              <a:t> године. Већ од </a:t>
            </a:r>
            <a:r>
              <a:rPr lang="ru-RU" dirty="0">
                <a:solidFill>
                  <a:schemeClr val="tx2">
                    <a:lumMod val="90000"/>
                    <a:lumOff val="10000"/>
                  </a:schemeClr>
                </a:solidFill>
                <a:latin typeface="Century" panose="02040604050505020304" pitchFamily="18" charset="0"/>
              </a:rPr>
              <a:t>1993</a:t>
            </a:r>
            <a:r>
              <a:rPr lang="ru-RU" b="0" i="0" dirty="0">
                <a:solidFill>
                  <a:schemeClr val="tx1">
                    <a:lumMod val="95000"/>
                    <a:lumOff val="5000"/>
                  </a:schemeClr>
                </a:solidFill>
                <a:effectLst/>
                <a:latin typeface="Century" panose="02040604050505020304" pitchFamily="18" charset="0"/>
              </a:rPr>
              <a:t>. године овај дан је почео да се обележава и, временом, значај овог дана је почео да расте.</a:t>
            </a:r>
            <a:endParaRPr lang="en-GB" dirty="0">
              <a:solidFill>
                <a:schemeClr val="tx1">
                  <a:lumMod val="95000"/>
                  <a:lumOff val="5000"/>
                </a:schemeClr>
              </a:solidFill>
              <a:latin typeface="Century" panose="02040604050505020304" pitchFamily="18" charset="0"/>
            </a:endParaRPr>
          </a:p>
        </p:txBody>
      </p:sp>
      <p:pic>
        <p:nvPicPr>
          <p:cNvPr id="10" name="Picture Placeholder 9" descr="A picture containing rock, outdoor, water, nature&#10;&#10;Description automatically generated">
            <a:extLst>
              <a:ext uri="{FF2B5EF4-FFF2-40B4-BE49-F238E27FC236}">
                <a16:creationId xmlns:a16="http://schemas.microsoft.com/office/drawing/2014/main" id="{10BB079C-BECD-A25B-4AB4-EABF17E2AB3C}"/>
              </a:ext>
            </a:extLst>
          </p:cNvPr>
          <p:cNvPicPr>
            <a:picLocks noGrp="1" noChangeAspect="1"/>
          </p:cNvPicPr>
          <p:nvPr>
            <p:ph type="pic" sz="quarter" idx="14"/>
          </p:nvPr>
        </p:nvPicPr>
        <p:blipFill>
          <a:blip r:embed="rId2"/>
          <a:srcRect l="14881" r="14881"/>
          <a:stretch>
            <a:fillRect/>
          </a:stretch>
        </p:blipFill>
        <p:spPr/>
      </p:pic>
    </p:spTree>
    <p:extLst>
      <p:ext uri="{BB962C8B-B14F-4D97-AF65-F5344CB8AC3E}">
        <p14:creationId xmlns:p14="http://schemas.microsoft.com/office/powerpoint/2010/main" val="159807695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290610" y="-205690"/>
            <a:ext cx="3856679" cy="1453003"/>
          </a:xfrm>
        </p:spPr>
        <p:txBody>
          <a:bodyPr wrap="square" rtlCol="0" anchor="b">
            <a:normAutofit/>
          </a:bodyPr>
          <a:lstStyle/>
          <a:p>
            <a:pPr rtl="0"/>
            <a:r>
              <a:rPr lang="sr-Cyrl-RS" sz="4000" dirty="0">
                <a:solidFill>
                  <a:schemeClr val="tx2">
                    <a:lumMod val="90000"/>
                    <a:lumOff val="10000"/>
                  </a:schemeClr>
                </a:solidFill>
                <a:latin typeface="Century" panose="02040604050505020304" pitchFamily="18" charset="0"/>
              </a:rPr>
              <a:t>Вода</a:t>
            </a:r>
            <a:endParaRPr lang="en-GB" sz="4000" dirty="0">
              <a:solidFill>
                <a:schemeClr val="tx2">
                  <a:lumMod val="90000"/>
                  <a:lumOff val="10000"/>
                </a:schemeClr>
              </a:solidFill>
              <a:latin typeface="Century" panose="02040604050505020304" pitchFamily="18" charset="0"/>
            </a:endParaRP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3"/>
          </p:nvPr>
        </p:nvSpPr>
        <p:spPr>
          <a:xfrm>
            <a:off x="177553" y="1686758"/>
            <a:ext cx="4802434" cy="3320954"/>
          </a:xfrm>
        </p:spPr>
        <p:txBody>
          <a:bodyPr rtlCol="0">
            <a:normAutofit fontScale="25000" lnSpcReduction="20000"/>
          </a:bodyPr>
          <a:lstStyle/>
          <a:p>
            <a:pPr marL="0" marR="0" lvl="0" indent="0" algn="ctr" defTabSz="914400" rtl="0" eaLnBrk="1" fontAlgn="base" latinLnBrk="0" hangingPunct="1">
              <a:lnSpc>
                <a:spcPct val="125000"/>
              </a:lnSpc>
              <a:spcBef>
                <a:spcPts val="1000"/>
              </a:spcBef>
              <a:spcAft>
                <a:spcPts val="0"/>
              </a:spcAft>
              <a:buClr>
                <a:srgbClr val="8FA3A3"/>
              </a:buClr>
              <a:buSzTx/>
              <a:buFont typeface="Wingdings" panose="05000000000000000000" pitchFamily="2" charset="2"/>
              <a:buNone/>
              <a:tabLst/>
              <a:defRPr/>
            </a:pPr>
            <a:endParaRPr lang="sr-Latn-RS" b="1" i="0" dirty="0">
              <a:solidFill>
                <a:srgbClr val="202122"/>
              </a:solidFill>
              <a:effectLst/>
              <a:latin typeface="Arial" panose="020B0604020202020204" pitchFamily="34" charset="0"/>
            </a:endParaRPr>
          </a:p>
          <a:p>
            <a:pPr marL="0" indent="0" rtl="0">
              <a:buNone/>
            </a:pPr>
            <a:r>
              <a:rPr lang="ru-RU" sz="5600" b="1" i="0" dirty="0">
                <a:solidFill>
                  <a:schemeClr val="tx2">
                    <a:lumMod val="90000"/>
                    <a:lumOff val="10000"/>
                  </a:schemeClr>
                </a:solidFill>
                <a:effectLst/>
                <a:latin typeface="Century" panose="02040604050505020304" pitchFamily="18" charset="0"/>
              </a:rPr>
              <a:t>Вода</a:t>
            </a:r>
            <a:r>
              <a:rPr lang="ru-RU" sz="5600" b="0" i="0" dirty="0">
                <a:solidFill>
                  <a:schemeClr val="tx1">
                    <a:lumMod val="95000"/>
                    <a:lumOff val="5000"/>
                  </a:schemeClr>
                </a:solidFill>
                <a:effectLst/>
                <a:latin typeface="Century" panose="02040604050505020304" pitchFamily="18" charset="0"/>
              </a:rPr>
              <a:t> је провидна </a:t>
            </a:r>
            <a:r>
              <a:rPr lang="ru-RU" sz="5600" dirty="0">
                <a:solidFill>
                  <a:schemeClr val="tx1">
                    <a:lumMod val="95000"/>
                    <a:lumOff val="5000"/>
                  </a:schemeClr>
                </a:solidFill>
                <a:latin typeface="Century" panose="02040604050505020304" pitchFamily="18" charset="0"/>
              </a:rPr>
              <a:t>течност</a:t>
            </a:r>
            <a:r>
              <a:rPr lang="ru-RU" sz="5600" b="0" i="0" dirty="0">
                <a:solidFill>
                  <a:schemeClr val="tx1">
                    <a:lumMod val="95000"/>
                    <a:lumOff val="5000"/>
                  </a:schemeClr>
                </a:solidFill>
                <a:effectLst/>
                <a:latin typeface="Century" panose="02040604050505020304" pitchFamily="18" charset="0"/>
              </a:rPr>
              <a:t> ко</a:t>
            </a:r>
            <a:r>
              <a:rPr lang="en-GB" sz="5600" b="0" i="0" dirty="0" err="1">
                <a:solidFill>
                  <a:schemeClr val="tx1">
                    <a:lumMod val="95000"/>
                    <a:lumOff val="5000"/>
                  </a:schemeClr>
                </a:solidFill>
                <a:effectLst/>
                <a:latin typeface="Century" panose="02040604050505020304" pitchFamily="18" charset="0"/>
              </a:rPr>
              <a:t>ja</a:t>
            </a:r>
            <a:r>
              <a:rPr lang="ru-RU" sz="5600" b="0" i="0" dirty="0">
                <a:solidFill>
                  <a:schemeClr val="tx1">
                    <a:lumMod val="95000"/>
                    <a:lumOff val="5000"/>
                  </a:schemeClr>
                </a:solidFill>
                <a:effectLst/>
                <a:latin typeface="Century" panose="02040604050505020304" pitchFamily="18" charset="0"/>
              </a:rPr>
              <a:t> формира </a:t>
            </a:r>
            <a:r>
              <a:rPr lang="ru-RU" sz="5600" dirty="0">
                <a:solidFill>
                  <a:schemeClr val="tx1">
                    <a:lumMod val="95000"/>
                    <a:lumOff val="5000"/>
                  </a:schemeClr>
                </a:solidFill>
                <a:latin typeface="Century" panose="02040604050505020304" pitchFamily="18" charset="0"/>
              </a:rPr>
              <a:t>реке</a:t>
            </a:r>
            <a:r>
              <a:rPr lang="ru-RU" sz="5600" b="0" i="0" dirty="0">
                <a:solidFill>
                  <a:schemeClr val="tx1">
                    <a:lumMod val="95000"/>
                    <a:lumOff val="5000"/>
                  </a:schemeClr>
                </a:solidFill>
                <a:effectLst/>
                <a:latin typeface="Century" panose="02040604050505020304" pitchFamily="18" charset="0"/>
              </a:rPr>
              <a:t>, </a:t>
            </a:r>
            <a:r>
              <a:rPr lang="ru-RU" sz="5600" dirty="0">
                <a:solidFill>
                  <a:schemeClr val="tx1">
                    <a:lumMod val="95000"/>
                    <a:lumOff val="5000"/>
                  </a:schemeClr>
                </a:solidFill>
                <a:latin typeface="Century" panose="02040604050505020304" pitchFamily="18" charset="0"/>
              </a:rPr>
              <a:t>језера</a:t>
            </a:r>
            <a:r>
              <a:rPr lang="ru-RU" sz="5600" b="0" i="0" dirty="0">
                <a:solidFill>
                  <a:schemeClr val="tx1">
                    <a:lumMod val="95000"/>
                    <a:lumOff val="5000"/>
                  </a:schemeClr>
                </a:solidFill>
                <a:effectLst/>
                <a:latin typeface="Century" panose="02040604050505020304" pitchFamily="18" charset="0"/>
              </a:rPr>
              <a:t>, </a:t>
            </a:r>
            <a:r>
              <a:rPr lang="ru-RU" sz="5600" dirty="0">
                <a:solidFill>
                  <a:schemeClr val="tx1">
                    <a:lumMod val="95000"/>
                    <a:lumOff val="5000"/>
                  </a:schemeClr>
                </a:solidFill>
                <a:latin typeface="Century" panose="02040604050505020304" pitchFamily="18" charset="0"/>
              </a:rPr>
              <a:t>океане</a:t>
            </a:r>
            <a:r>
              <a:rPr lang="ru-RU" sz="5600" b="0" i="0" dirty="0">
                <a:solidFill>
                  <a:schemeClr val="tx1">
                    <a:lumMod val="95000"/>
                    <a:lumOff val="5000"/>
                  </a:schemeClr>
                </a:solidFill>
                <a:effectLst/>
                <a:latin typeface="Century" panose="02040604050505020304" pitchFamily="18" charset="0"/>
              </a:rPr>
              <a:t> и </a:t>
            </a:r>
            <a:r>
              <a:rPr lang="ru-RU" sz="5600" dirty="0">
                <a:solidFill>
                  <a:schemeClr val="tx1">
                    <a:lumMod val="95000"/>
                    <a:lumOff val="5000"/>
                  </a:schemeClr>
                </a:solidFill>
                <a:latin typeface="Century" panose="02040604050505020304" pitchFamily="18" charset="0"/>
              </a:rPr>
              <a:t>кишу</a:t>
            </a:r>
            <a:r>
              <a:rPr lang="ru-RU" sz="5600" b="0" i="0" dirty="0">
                <a:solidFill>
                  <a:schemeClr val="tx1">
                    <a:lumMod val="95000"/>
                    <a:lumOff val="5000"/>
                  </a:schemeClr>
                </a:solidFill>
                <a:effectLst/>
                <a:latin typeface="Century" panose="02040604050505020304" pitchFamily="18" charset="0"/>
              </a:rPr>
              <a:t>. Она је главни састојак </a:t>
            </a:r>
            <a:r>
              <a:rPr lang="ru-RU" sz="5600" dirty="0">
                <a:solidFill>
                  <a:schemeClr val="tx1">
                    <a:lumMod val="95000"/>
                    <a:lumOff val="5000"/>
                  </a:schemeClr>
                </a:solidFill>
                <a:latin typeface="Century" panose="02040604050505020304" pitchFamily="18" charset="0"/>
              </a:rPr>
              <a:t>флуида</a:t>
            </a:r>
            <a:r>
              <a:rPr lang="ru-RU" sz="5600" b="0" i="0" dirty="0">
                <a:solidFill>
                  <a:schemeClr val="tx1">
                    <a:lumMod val="95000"/>
                    <a:lumOff val="5000"/>
                  </a:schemeClr>
                </a:solidFill>
                <a:effectLst/>
                <a:latin typeface="Century" panose="02040604050505020304" pitchFamily="18" charset="0"/>
              </a:rPr>
              <a:t> живих бића. Као </a:t>
            </a:r>
            <a:r>
              <a:rPr lang="ru-RU" sz="5600" dirty="0">
                <a:solidFill>
                  <a:schemeClr val="tx1">
                    <a:lumMod val="95000"/>
                    <a:lumOff val="5000"/>
                  </a:schemeClr>
                </a:solidFill>
                <a:latin typeface="Century" panose="02040604050505020304" pitchFamily="18" charset="0"/>
              </a:rPr>
              <a:t>хемијско једињење</a:t>
            </a:r>
            <a:r>
              <a:rPr lang="ru-RU" sz="5600" b="0" i="0" dirty="0">
                <a:solidFill>
                  <a:schemeClr val="tx1">
                    <a:lumMod val="95000"/>
                    <a:lumOff val="5000"/>
                  </a:schemeClr>
                </a:solidFill>
                <a:effectLst/>
                <a:latin typeface="Century" panose="02040604050505020304" pitchFamily="18" charset="0"/>
              </a:rPr>
              <a:t>, </a:t>
            </a:r>
            <a:r>
              <a:rPr lang="ru-RU" sz="5600" dirty="0">
                <a:solidFill>
                  <a:schemeClr val="tx1">
                    <a:lumMod val="95000"/>
                    <a:lumOff val="5000"/>
                  </a:schemeClr>
                </a:solidFill>
                <a:latin typeface="Century" panose="02040604050505020304" pitchFamily="18" charset="0"/>
              </a:rPr>
              <a:t>молекул воде</a:t>
            </a:r>
            <a:r>
              <a:rPr lang="ru-RU" sz="5600" b="0" i="0" dirty="0">
                <a:solidFill>
                  <a:schemeClr val="tx1">
                    <a:lumMod val="95000"/>
                    <a:lumOff val="5000"/>
                  </a:schemeClr>
                </a:solidFill>
                <a:effectLst/>
                <a:latin typeface="Century" panose="02040604050505020304" pitchFamily="18" charset="0"/>
              </a:rPr>
              <a:t> садржи један </a:t>
            </a:r>
            <a:r>
              <a:rPr lang="ru-RU" sz="5600" dirty="0">
                <a:solidFill>
                  <a:schemeClr val="tx1">
                    <a:lumMod val="95000"/>
                    <a:lumOff val="5000"/>
                  </a:schemeClr>
                </a:solidFill>
                <a:latin typeface="Century" panose="02040604050505020304" pitchFamily="18" charset="0"/>
              </a:rPr>
              <a:t>атом</a:t>
            </a:r>
            <a:r>
              <a:rPr lang="ru-RU" sz="5600" b="0" i="0" dirty="0">
                <a:solidFill>
                  <a:schemeClr val="tx1">
                    <a:lumMod val="95000"/>
                    <a:lumOff val="5000"/>
                  </a:schemeClr>
                </a:solidFill>
                <a:effectLst/>
                <a:latin typeface="Century" panose="02040604050505020304" pitchFamily="18" charset="0"/>
              </a:rPr>
              <a:t> </a:t>
            </a:r>
            <a:r>
              <a:rPr lang="ru-RU" sz="5600" dirty="0">
                <a:solidFill>
                  <a:schemeClr val="tx1">
                    <a:lumMod val="95000"/>
                    <a:lumOff val="5000"/>
                  </a:schemeClr>
                </a:solidFill>
                <a:latin typeface="Century" panose="02040604050505020304" pitchFamily="18" charset="0"/>
              </a:rPr>
              <a:t>кисеоника</a:t>
            </a:r>
            <a:r>
              <a:rPr lang="ru-RU" sz="5600" b="0" i="0" dirty="0">
                <a:solidFill>
                  <a:schemeClr val="tx1">
                    <a:lumMod val="95000"/>
                    <a:lumOff val="5000"/>
                  </a:schemeClr>
                </a:solidFill>
                <a:effectLst/>
                <a:latin typeface="Century" panose="02040604050505020304" pitchFamily="18" charset="0"/>
              </a:rPr>
              <a:t> и два атома </a:t>
            </a:r>
            <a:r>
              <a:rPr lang="ru-RU" sz="5600" dirty="0">
                <a:solidFill>
                  <a:schemeClr val="tx1">
                    <a:lumMod val="95000"/>
                    <a:lumOff val="5000"/>
                  </a:schemeClr>
                </a:solidFill>
                <a:latin typeface="Century" panose="02040604050505020304" pitchFamily="18" charset="0"/>
              </a:rPr>
              <a:t>водоника</a:t>
            </a:r>
            <a:r>
              <a:rPr lang="ru-RU" sz="5600" b="0" i="0" dirty="0">
                <a:solidFill>
                  <a:schemeClr val="tx1">
                    <a:lumMod val="95000"/>
                    <a:lumOff val="5000"/>
                  </a:schemeClr>
                </a:solidFill>
                <a:effectLst/>
                <a:latin typeface="Century" panose="02040604050505020304" pitchFamily="18" charset="0"/>
              </a:rPr>
              <a:t>, који су повезани </a:t>
            </a:r>
            <a:r>
              <a:rPr lang="ru-RU" sz="5600" dirty="0">
                <a:solidFill>
                  <a:schemeClr val="tx1">
                    <a:lumMod val="95000"/>
                    <a:lumOff val="5000"/>
                  </a:schemeClr>
                </a:solidFill>
                <a:latin typeface="Century" panose="02040604050505020304" pitchFamily="18" charset="0"/>
              </a:rPr>
              <a:t>ковалентним везама</a:t>
            </a:r>
            <a:r>
              <a:rPr lang="ru-RU" sz="5600" b="0" i="0" dirty="0">
                <a:solidFill>
                  <a:schemeClr val="tx1">
                    <a:lumMod val="95000"/>
                    <a:lumOff val="5000"/>
                  </a:schemeClr>
                </a:solidFill>
                <a:effectLst/>
                <a:latin typeface="Century" panose="02040604050505020304" pitchFamily="18" charset="0"/>
              </a:rPr>
              <a:t>. Вода је течност на </a:t>
            </a:r>
            <a:r>
              <a:rPr lang="ru-RU" sz="5600" dirty="0">
                <a:solidFill>
                  <a:schemeClr val="tx1">
                    <a:lumMod val="95000"/>
                    <a:lumOff val="5000"/>
                  </a:schemeClr>
                </a:solidFill>
                <a:latin typeface="Century" panose="02040604050505020304" pitchFamily="18" charset="0"/>
              </a:rPr>
              <a:t>стандардној амбијентној температури и притиску</a:t>
            </a:r>
            <a:r>
              <a:rPr lang="ru-RU" sz="5600" b="0" i="0" dirty="0">
                <a:solidFill>
                  <a:schemeClr val="tx1">
                    <a:lumMod val="95000"/>
                    <a:lumOff val="5000"/>
                  </a:schemeClr>
                </a:solidFill>
                <a:effectLst/>
                <a:latin typeface="Century" panose="02040604050505020304" pitchFamily="18" charset="0"/>
              </a:rPr>
              <a:t>, мада се на </a:t>
            </a:r>
            <a:r>
              <a:rPr lang="ru-RU" sz="5600" dirty="0">
                <a:solidFill>
                  <a:schemeClr val="tx1">
                    <a:lumMod val="95000"/>
                    <a:lumOff val="5000"/>
                  </a:schemeClr>
                </a:solidFill>
                <a:latin typeface="Century" panose="02040604050505020304" pitchFamily="18" charset="0"/>
              </a:rPr>
              <a:t>Земљи</a:t>
            </a:r>
            <a:r>
              <a:rPr lang="ru-RU" sz="5600" b="0" i="0" dirty="0">
                <a:solidFill>
                  <a:schemeClr val="tx1">
                    <a:lumMod val="95000"/>
                    <a:lumOff val="5000"/>
                  </a:schemeClr>
                </a:solidFill>
                <a:effectLst/>
                <a:latin typeface="Century" panose="02040604050505020304" pitchFamily="18" charset="0"/>
              </a:rPr>
              <a:t> често јавља заједно са својим </a:t>
            </a:r>
            <a:r>
              <a:rPr lang="ru-RU" sz="5600" dirty="0">
                <a:solidFill>
                  <a:schemeClr val="tx1">
                    <a:lumMod val="95000"/>
                    <a:lumOff val="5000"/>
                  </a:schemeClr>
                </a:solidFill>
                <a:latin typeface="Century" panose="02040604050505020304" pitchFamily="18" charset="0"/>
              </a:rPr>
              <a:t>чврстим</a:t>
            </a:r>
            <a:r>
              <a:rPr lang="ru-RU" sz="5600" b="0" i="0" dirty="0">
                <a:solidFill>
                  <a:schemeClr val="tx1">
                    <a:lumMod val="95000"/>
                    <a:lumOff val="5000"/>
                  </a:schemeClr>
                </a:solidFill>
                <a:effectLst/>
                <a:latin typeface="Century" panose="02040604050505020304" pitchFamily="18" charset="0"/>
              </a:rPr>
              <a:t> стањем, ледом и у </a:t>
            </a:r>
            <a:r>
              <a:rPr lang="ru-RU" sz="5600" dirty="0">
                <a:solidFill>
                  <a:schemeClr val="tx1">
                    <a:lumMod val="95000"/>
                    <a:lumOff val="5000"/>
                  </a:schemeClr>
                </a:solidFill>
                <a:latin typeface="Century" panose="02040604050505020304" pitchFamily="18" charset="0"/>
              </a:rPr>
              <a:t>гасовитим</a:t>
            </a:r>
            <a:r>
              <a:rPr lang="ru-RU" sz="5600" b="0" i="0" dirty="0">
                <a:solidFill>
                  <a:schemeClr val="tx1">
                    <a:lumMod val="95000"/>
                    <a:lumOff val="5000"/>
                  </a:schemeClr>
                </a:solidFill>
                <a:effectLst/>
                <a:latin typeface="Century" panose="02040604050505020304" pitchFamily="18" charset="0"/>
              </a:rPr>
              <a:t> стању, </a:t>
            </a:r>
            <a:r>
              <a:rPr lang="ru-RU" sz="5600" dirty="0">
                <a:solidFill>
                  <a:schemeClr val="tx1">
                    <a:lumMod val="95000"/>
                    <a:lumOff val="5000"/>
                  </a:schemeClr>
                </a:solidFill>
                <a:latin typeface="Century" panose="02040604050505020304" pitchFamily="18" charset="0"/>
              </a:rPr>
              <a:t>пари</a:t>
            </a:r>
            <a:r>
              <a:rPr lang="ru-RU" sz="5600" b="0" i="0" dirty="0">
                <a:solidFill>
                  <a:schemeClr val="tx1">
                    <a:lumMod val="95000"/>
                    <a:lumOff val="5000"/>
                  </a:schemeClr>
                </a:solidFill>
                <a:effectLst/>
                <a:latin typeface="Century" panose="02040604050505020304" pitchFamily="18" charset="0"/>
              </a:rPr>
              <a:t> (водена пара). Она се такође јавља у облику </a:t>
            </a:r>
            <a:r>
              <a:rPr lang="ru-RU" sz="5600" dirty="0">
                <a:solidFill>
                  <a:schemeClr val="tx1">
                    <a:lumMod val="95000"/>
                    <a:lumOff val="5000"/>
                  </a:schemeClr>
                </a:solidFill>
                <a:latin typeface="Century" panose="02040604050505020304" pitchFamily="18" charset="0"/>
              </a:rPr>
              <a:t>снега</a:t>
            </a:r>
            <a:r>
              <a:rPr lang="ru-RU" sz="5600" b="0" i="0" dirty="0">
                <a:solidFill>
                  <a:schemeClr val="tx1">
                    <a:lumMod val="95000"/>
                    <a:lumOff val="5000"/>
                  </a:schemeClr>
                </a:solidFill>
                <a:effectLst/>
                <a:latin typeface="Century" panose="02040604050505020304" pitchFamily="18" charset="0"/>
              </a:rPr>
              <a:t>, </a:t>
            </a:r>
            <a:r>
              <a:rPr lang="ru-RU" sz="5600" dirty="0">
                <a:solidFill>
                  <a:schemeClr val="tx1">
                    <a:lumMod val="95000"/>
                    <a:lumOff val="5000"/>
                  </a:schemeClr>
                </a:solidFill>
                <a:latin typeface="Century" panose="02040604050505020304" pitchFamily="18" charset="0"/>
              </a:rPr>
              <a:t>магле</a:t>
            </a:r>
            <a:r>
              <a:rPr lang="ru-RU" sz="5600" b="0" i="0" dirty="0">
                <a:solidFill>
                  <a:schemeClr val="tx1">
                    <a:lumMod val="95000"/>
                    <a:lumOff val="5000"/>
                  </a:schemeClr>
                </a:solidFill>
                <a:effectLst/>
                <a:latin typeface="Century" panose="02040604050505020304" pitchFamily="18" charset="0"/>
              </a:rPr>
              <a:t>, </a:t>
            </a:r>
            <a:r>
              <a:rPr lang="ru-RU" sz="5600" dirty="0">
                <a:solidFill>
                  <a:schemeClr val="tx1">
                    <a:lumMod val="95000"/>
                    <a:lumOff val="5000"/>
                  </a:schemeClr>
                </a:solidFill>
                <a:latin typeface="Century" panose="02040604050505020304" pitchFamily="18" charset="0"/>
              </a:rPr>
              <a:t>росе</a:t>
            </a:r>
            <a:r>
              <a:rPr lang="ru-RU" sz="5600" b="0" i="0" dirty="0">
                <a:solidFill>
                  <a:schemeClr val="tx1">
                    <a:lumMod val="95000"/>
                    <a:lumOff val="5000"/>
                  </a:schemeClr>
                </a:solidFill>
                <a:effectLst/>
                <a:latin typeface="Century" panose="02040604050505020304" pitchFamily="18" charset="0"/>
              </a:rPr>
              <a:t> и </a:t>
            </a:r>
            <a:r>
              <a:rPr lang="ru-RU" sz="5600" dirty="0">
                <a:solidFill>
                  <a:schemeClr val="tx1">
                    <a:lumMod val="95000"/>
                    <a:lumOff val="5000"/>
                  </a:schemeClr>
                </a:solidFill>
                <a:latin typeface="Century" panose="02040604050505020304" pitchFamily="18" charset="0"/>
              </a:rPr>
              <a:t>облака</a:t>
            </a:r>
            <a:r>
              <a:rPr lang="ru-RU" sz="5600" b="0" i="0" dirty="0">
                <a:solidFill>
                  <a:schemeClr val="tx1">
                    <a:lumMod val="95000"/>
                    <a:lumOff val="5000"/>
                  </a:schemeClr>
                </a:solidFill>
                <a:effectLst/>
                <a:latin typeface="Century" panose="02040604050505020304" pitchFamily="18" charset="0"/>
              </a:rPr>
              <a:t>.</a:t>
            </a:r>
            <a:endParaRPr lang="en-GB" sz="5600" dirty="0">
              <a:solidFill>
                <a:schemeClr val="tx1">
                  <a:lumMod val="95000"/>
                  <a:lumOff val="5000"/>
                </a:schemeClr>
              </a:solidFill>
              <a:latin typeface="Century" panose="02040604050505020304" pitchFamily="18" charset="0"/>
            </a:endParaRPr>
          </a:p>
        </p:txBody>
      </p:sp>
      <p:sp>
        <p:nvSpPr>
          <p:cNvPr id="24" name="Slide Number Placeholder 5">
            <a:extLst>
              <a:ext uri="{FF2B5EF4-FFF2-40B4-BE49-F238E27FC236}">
                <a16:creationId xmlns:a16="http://schemas.microsoft.com/office/drawing/2014/main" id="{09567CC5-9835-41E1-8AE6-6875430887AD}"/>
              </a:ext>
            </a:extLst>
          </p:cNvPr>
          <p:cNvSpPr>
            <a:spLocks noGrp="1"/>
          </p:cNvSpPr>
          <p:nvPr>
            <p:ph type="sldNum" sz="quarter" idx="12"/>
          </p:nvPr>
        </p:nvSpPr>
        <p:spPr>
          <a:xfrm>
            <a:off x="9982800" y="6357600"/>
            <a:ext cx="1760150" cy="460800"/>
          </a:xfrm>
        </p:spPr>
        <p:txBody>
          <a:bodyPr rtlCol="0">
            <a:normAutofit/>
          </a:bodyPr>
          <a:lstStyle/>
          <a:p>
            <a:pPr rtl="0"/>
            <a:fld id="{D39607A7-8386-47DB-8578-DDEDD194E5D4}" type="slidenum">
              <a:rPr lang="en-GB" smtClean="0"/>
              <a:pPr rtl="0"/>
              <a:t>3</a:t>
            </a:fld>
            <a:endParaRPr lang="en-GB"/>
          </a:p>
        </p:txBody>
      </p:sp>
      <p:pic>
        <p:nvPicPr>
          <p:cNvPr id="7" name="Picture Placeholder 6">
            <a:extLst>
              <a:ext uri="{FF2B5EF4-FFF2-40B4-BE49-F238E27FC236}">
                <a16:creationId xmlns:a16="http://schemas.microsoft.com/office/drawing/2014/main" id="{4DF49868-C3C7-A180-EB8B-AC613CC6BFA1}"/>
              </a:ext>
            </a:extLst>
          </p:cNvPr>
          <p:cNvPicPr>
            <a:picLocks noGrp="1" noChangeAspect="1"/>
          </p:cNvPicPr>
          <p:nvPr>
            <p:ph type="pic" sz="quarter" idx="14"/>
          </p:nvPr>
        </p:nvPicPr>
        <p:blipFill>
          <a:blip r:embed="rId3"/>
          <a:srcRect l="19059" r="19059"/>
          <a:stretch>
            <a:fillRect/>
          </a:stretch>
        </p:blipFill>
        <p:spPr>
          <a:prstGeom prst="rect">
            <a:avLst/>
          </a:prstGeom>
        </p:spPr>
      </p:pic>
    </p:spTree>
    <p:extLst>
      <p:ext uri="{BB962C8B-B14F-4D97-AF65-F5344CB8AC3E}">
        <p14:creationId xmlns:p14="http://schemas.microsoft.com/office/powerpoint/2010/main" val="132560859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310718" y="2066775"/>
            <a:ext cx="5450890" cy="4227823"/>
          </a:xfrm>
        </p:spPr>
        <p:txBody>
          <a:bodyPr rtlCol="0">
            <a:noAutofit/>
          </a:bodyPr>
          <a:lstStyle/>
          <a:p>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Вода покрива 71% Земљине површине.Она је витална за све познате форме </a:t>
            </a:r>
            <a:r>
              <a:rPr lang="ru-RU" sz="1400" dirty="0">
                <a:solidFill>
                  <a:schemeClr val="tx1">
                    <a:lumMod val="95000"/>
                    <a:lumOff val="5000"/>
                  </a:schemeClr>
                </a:solidFill>
                <a:latin typeface="Times New Roman" panose="02020603050405020304" pitchFamily="18" charset="0"/>
                <a:cs typeface="Times New Roman" panose="02020603050405020304" pitchFamily="18" charset="0"/>
              </a:rPr>
              <a:t>живота</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 На земљи, 96,5% планетарне воде је у морима и океанима, 1,7% је подземна вода, 1,7% је у глечерима и леденим капама</a:t>
            </a:r>
            <a:r>
              <a:rPr lang="en-GB"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GB" sz="1400" b="0" i="0" dirty="0">
                <a:solidFill>
                  <a:schemeClr val="accent2">
                    <a:lumMod val="50000"/>
                  </a:schemeClr>
                </a:solidFill>
                <a:effectLst/>
                <a:latin typeface="Times New Roman" panose="02020603050405020304" pitchFamily="18" charset="0"/>
                <a:cs typeface="Times New Roman" panose="02020603050405020304" pitchFamily="18" charset="0"/>
              </a:rPr>
              <a:t>A</a:t>
            </a:r>
            <a:r>
              <a:rPr lang="sr-Cyrl-RS" sz="1400" b="0" i="0" dirty="0">
                <a:solidFill>
                  <a:schemeClr val="accent2">
                    <a:lumMod val="50000"/>
                  </a:schemeClr>
                </a:solidFill>
                <a:effectLst/>
                <a:latin typeface="Times New Roman" panose="02020603050405020304" pitchFamily="18" charset="0"/>
                <a:cs typeface="Times New Roman" panose="02020603050405020304" pitchFamily="18" charset="0"/>
              </a:rPr>
              <a:t>нтарктика</a:t>
            </a:r>
            <a:r>
              <a:rPr lang="ru-RU" sz="1400" b="0" i="0"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и </a:t>
            </a:r>
            <a:r>
              <a:rPr lang="ru-RU" sz="1400" dirty="0">
                <a:solidFill>
                  <a:schemeClr val="accent2">
                    <a:lumMod val="50000"/>
                  </a:schemeClr>
                </a:solidFill>
                <a:latin typeface="Times New Roman" panose="02020603050405020304" pitchFamily="18" charset="0"/>
                <a:cs typeface="Times New Roman" panose="02020603050405020304" pitchFamily="18" charset="0"/>
              </a:rPr>
              <a:t>Гренланда</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 и мала фракција је у другим воденим телима, и 0,001% у ваздуху као </a:t>
            </a:r>
            <a:r>
              <a:rPr lang="ru-RU" sz="1400" dirty="0">
                <a:solidFill>
                  <a:schemeClr val="tx1">
                    <a:lumMod val="95000"/>
                    <a:lumOff val="5000"/>
                  </a:schemeClr>
                </a:solidFill>
                <a:latin typeface="Times New Roman" panose="02020603050405020304" pitchFamily="18" charset="0"/>
                <a:cs typeface="Times New Roman" panose="02020603050405020304" pitchFamily="18" charset="0"/>
              </a:rPr>
              <a:t>пара</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ru-RU" sz="1400" dirty="0">
                <a:solidFill>
                  <a:schemeClr val="tx1">
                    <a:lumMod val="95000"/>
                    <a:lumOff val="5000"/>
                  </a:schemeClr>
                </a:solidFill>
                <a:latin typeface="Times New Roman" panose="02020603050405020304" pitchFamily="18" charset="0"/>
                <a:cs typeface="Times New Roman" panose="02020603050405020304" pitchFamily="18" charset="0"/>
              </a:rPr>
              <a:t>облаци</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(формирани од леда и течне воде суспендоване у ваздуху), и </a:t>
            </a:r>
            <a:r>
              <a:rPr lang="ru-RU" sz="1400" dirty="0">
                <a:solidFill>
                  <a:schemeClr val="tx1">
                    <a:lumMod val="95000"/>
                    <a:lumOff val="5000"/>
                  </a:schemeClr>
                </a:solidFill>
                <a:latin typeface="Times New Roman" panose="02020603050405020304" pitchFamily="18" charset="0"/>
                <a:cs typeface="Times New Roman" panose="02020603050405020304" pitchFamily="18" charset="0"/>
              </a:rPr>
              <a:t>преципитацији</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.Само 2,5% Земаљске воде је </a:t>
            </a:r>
            <a:r>
              <a:rPr lang="ru-RU" sz="1400" dirty="0">
                <a:solidFill>
                  <a:schemeClr val="tx1">
                    <a:lumMod val="95000"/>
                    <a:lumOff val="5000"/>
                  </a:schemeClr>
                </a:solidFill>
                <a:latin typeface="Times New Roman" panose="02020603050405020304" pitchFamily="18" charset="0"/>
                <a:cs typeface="Times New Roman" panose="02020603050405020304" pitchFamily="18" charset="0"/>
              </a:rPr>
              <a:t>слатка вода</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 и 98,8% те воде је у леду (изузев леда у облацима) и </a:t>
            </a:r>
            <a:r>
              <a:rPr lang="ru-RU" sz="1400" dirty="0">
                <a:solidFill>
                  <a:schemeClr val="tx1">
                    <a:lumMod val="95000"/>
                    <a:lumOff val="5000"/>
                  </a:schemeClr>
                </a:solidFill>
                <a:latin typeface="Times New Roman" panose="02020603050405020304" pitchFamily="18" charset="0"/>
                <a:cs typeface="Times New Roman" panose="02020603050405020304" pitchFamily="18" charset="0"/>
              </a:rPr>
              <a:t>подземној води</a:t>
            </a:r>
            <a:r>
              <a:rPr lang="ru-RU" sz="1400" b="0" i="0" dirty="0">
                <a:solidFill>
                  <a:schemeClr val="tx1">
                    <a:lumMod val="95000"/>
                    <a:lumOff val="5000"/>
                  </a:schemeClr>
                </a:solidFill>
                <a:effectLst/>
                <a:latin typeface="Times New Roman" panose="02020603050405020304" pitchFamily="18" charset="0"/>
                <a:cs typeface="Times New Roman" panose="02020603050405020304" pitchFamily="18" charset="0"/>
              </a:rPr>
              <a:t>. Мање од 0,3% све слатке воде је у рекама, језерима, и атмосфери, и још мања количина Земљине слатке воде (0,003%) је садржана у биолошким телима и индустријским производима.</a:t>
            </a:r>
            <a:endParaRPr lang="en-GB"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6EC3A8C4-0E6E-5219-DC45-55E1BF1C548D}"/>
              </a:ext>
            </a:extLst>
          </p:cNvPr>
          <p:cNvSpPr>
            <a:spLocks noGrp="1"/>
          </p:cNvSpPr>
          <p:nvPr>
            <p:ph type="title"/>
          </p:nvPr>
        </p:nvSpPr>
        <p:spPr>
          <a:xfrm>
            <a:off x="825624" y="257452"/>
            <a:ext cx="2902997" cy="1438183"/>
          </a:xfrm>
        </p:spPr>
        <p:txBody>
          <a:bodyPr/>
          <a:lstStyle/>
          <a:p>
            <a:r>
              <a:rPr lang="sr-Cyrl-RS" sz="4400" b="1" dirty="0">
                <a:solidFill>
                  <a:schemeClr val="accent2">
                    <a:lumMod val="50000"/>
                  </a:schemeClr>
                </a:solidFill>
                <a:latin typeface="Century" panose="02040604050505020304" pitchFamily="18" charset="0"/>
              </a:rPr>
              <a:t>Вода</a:t>
            </a:r>
            <a:endParaRPr lang="en-GB" sz="4400" b="1" dirty="0">
              <a:solidFill>
                <a:schemeClr val="accent2">
                  <a:lumMod val="50000"/>
                </a:schemeClr>
              </a:solidFill>
              <a:latin typeface="Century" panose="02040604050505020304" pitchFamily="18" charset="0"/>
            </a:endParaRPr>
          </a:p>
        </p:txBody>
      </p:sp>
      <p:pic>
        <p:nvPicPr>
          <p:cNvPr id="9" name="Picture Placeholder 8" descr="A picture containing text, outdoor, swimming&#10;&#10;Description automatically generated">
            <a:extLst>
              <a:ext uri="{FF2B5EF4-FFF2-40B4-BE49-F238E27FC236}">
                <a16:creationId xmlns:a16="http://schemas.microsoft.com/office/drawing/2014/main" id="{0A9989FF-2E08-4933-C520-31B74175416D}"/>
              </a:ext>
            </a:extLst>
          </p:cNvPr>
          <p:cNvPicPr>
            <a:picLocks noGrp="1" noChangeAspect="1"/>
          </p:cNvPicPr>
          <p:nvPr>
            <p:ph type="pic" sz="quarter" idx="13"/>
          </p:nvPr>
        </p:nvPicPr>
        <p:blipFill>
          <a:blip r:embed="rId3"/>
          <a:srcRect l="13085" r="13085"/>
          <a:stretch>
            <a:fillRect/>
          </a:stretch>
        </p:blipFill>
        <p:spPr/>
      </p:pic>
      <p:pic>
        <p:nvPicPr>
          <p:cNvPr id="13" name="Picture Placeholder 12" descr="An iceberg in the water&#10;&#10;Description automatically generated with medium confidence">
            <a:extLst>
              <a:ext uri="{FF2B5EF4-FFF2-40B4-BE49-F238E27FC236}">
                <a16:creationId xmlns:a16="http://schemas.microsoft.com/office/drawing/2014/main" id="{40A3F701-E829-EFBA-660B-D023F0F2530F}"/>
              </a:ext>
            </a:extLst>
          </p:cNvPr>
          <p:cNvPicPr>
            <a:picLocks noGrp="1" noChangeAspect="1"/>
          </p:cNvPicPr>
          <p:nvPr>
            <p:ph type="pic" sz="quarter" idx="14"/>
          </p:nvPr>
        </p:nvPicPr>
        <p:blipFill>
          <a:blip r:embed="rId4"/>
          <a:srcRect t="7797" b="7797"/>
          <a:stretch>
            <a:fillRect/>
          </a:stretch>
        </p:blipFill>
        <p:spPr/>
      </p:pic>
    </p:spTree>
    <p:extLst>
      <p:ext uri="{BB962C8B-B14F-4D97-AF65-F5344CB8AC3E}">
        <p14:creationId xmlns:p14="http://schemas.microsoft.com/office/powerpoint/2010/main" val="81173091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4056600" y="-89076"/>
            <a:ext cx="4078800" cy="1453003"/>
          </a:xfrm>
        </p:spPr>
        <p:txBody>
          <a:bodyPr wrap="square" rtlCol="0" anchor="b">
            <a:normAutofit/>
          </a:bodyPr>
          <a:lstStyle/>
          <a:p>
            <a:pPr rtl="0"/>
            <a:r>
              <a:rPr lang="sr-Cyrl-RS" dirty="0">
                <a:solidFill>
                  <a:schemeClr val="tx2">
                    <a:lumMod val="90000"/>
                    <a:lumOff val="10000"/>
                  </a:schemeClr>
                </a:solidFill>
                <a:latin typeface="Century" panose="02040604050505020304" pitchFamily="18" charset="0"/>
              </a:rPr>
              <a:t>Вода и здравље</a:t>
            </a:r>
            <a:endParaRPr lang="en-GB" dirty="0">
              <a:solidFill>
                <a:schemeClr val="tx2">
                  <a:lumMod val="90000"/>
                  <a:lumOff val="10000"/>
                </a:schemeClr>
              </a:solidFill>
              <a:latin typeface="Century" panose="02040604050505020304" pitchFamily="18" charset="0"/>
            </a:endParaRP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3748319" y="1585710"/>
            <a:ext cx="4819650" cy="2875321"/>
          </a:xfrm>
        </p:spPr>
        <p:txBody>
          <a:bodyPr rtlCol="0">
            <a:noAutofit/>
          </a:bodyPr>
          <a:lstStyle/>
          <a:p>
            <a:pPr marL="0" marR="0" lvl="0" indent="0" algn="ctr" defTabSz="914400" rtl="0" eaLnBrk="1" fontAlgn="auto" latinLnBrk="0" hangingPunct="1">
              <a:lnSpc>
                <a:spcPct val="125000"/>
              </a:lnSpc>
              <a:spcBef>
                <a:spcPts val="1000"/>
              </a:spcBef>
              <a:spcAft>
                <a:spcPts val="0"/>
              </a:spcAft>
              <a:buClr>
                <a:srgbClr val="8FA3A3"/>
              </a:buClr>
              <a:buSzTx/>
              <a:buFont typeface="Wingdings" panose="05000000000000000000" pitchFamily="2" charset="2"/>
              <a:buNone/>
              <a:tabLst/>
              <a:defRPr/>
            </a:pPr>
            <a:r>
              <a:rPr kumimoji="0" lang="ru-RU" b="0" i="0" u="none" strike="noStrike" kern="1200" cap="none" spc="50" normalizeH="0" baseline="0" noProof="0" dirty="0">
                <a:ln>
                  <a:noFill/>
                </a:ln>
                <a:solidFill>
                  <a:prstClr val="black">
                    <a:alpha val="60000"/>
                  </a:prstClr>
                </a:solidFill>
                <a:effectLst/>
                <a:uLnTx/>
                <a:uFillTx/>
                <a:latin typeface="Century" panose="02040604050505020304" pitchFamily="18" charset="0"/>
              </a:rPr>
              <a:t>Вода чини око </a:t>
            </a:r>
            <a:r>
              <a:rPr kumimoji="0" lang="ru-RU" b="0" i="0" u="none" strike="noStrike" kern="1200" cap="none" spc="50" normalizeH="0" baseline="0" noProof="0" dirty="0">
                <a:ln>
                  <a:noFill/>
                </a:ln>
                <a:solidFill>
                  <a:schemeClr val="tx2">
                    <a:lumMod val="90000"/>
                    <a:lumOff val="10000"/>
                    <a:alpha val="60000"/>
                  </a:schemeClr>
                </a:solidFill>
                <a:effectLst/>
                <a:uLnTx/>
                <a:uFillTx/>
                <a:latin typeface="Century" panose="02040604050505020304" pitchFamily="18" charset="0"/>
              </a:rPr>
              <a:t>80 %</a:t>
            </a:r>
            <a:r>
              <a:rPr kumimoji="0" lang="ru-RU" b="0" i="0" u="none" strike="noStrike" kern="1200" cap="none" spc="50" normalizeH="0" baseline="0" noProof="0" dirty="0">
                <a:ln>
                  <a:noFill/>
                </a:ln>
                <a:solidFill>
                  <a:prstClr val="black">
                    <a:alpha val="60000"/>
                  </a:prstClr>
                </a:solidFill>
                <a:effectLst/>
                <a:uLnTx/>
                <a:uFillTx/>
                <a:latin typeface="Century" panose="02040604050505020304" pitchFamily="18" charset="0"/>
              </a:rPr>
              <a:t> нашег тела на рођењу, а просечно </a:t>
            </a:r>
            <a:r>
              <a:rPr kumimoji="0" lang="ru-RU" b="0" i="0" u="none" strike="noStrike" kern="1200" cap="none" spc="50" normalizeH="0" baseline="0" noProof="0" dirty="0">
                <a:ln>
                  <a:noFill/>
                </a:ln>
                <a:solidFill>
                  <a:schemeClr val="tx2">
                    <a:lumMod val="90000"/>
                    <a:lumOff val="10000"/>
                    <a:alpha val="60000"/>
                  </a:schemeClr>
                </a:solidFill>
                <a:effectLst/>
                <a:uLnTx/>
                <a:uFillTx/>
                <a:latin typeface="Century" panose="02040604050505020304" pitchFamily="18" charset="0"/>
              </a:rPr>
              <a:t>60%</a:t>
            </a:r>
            <a:r>
              <a:rPr kumimoji="0" lang="ru-RU" b="0" i="0" u="none" strike="noStrike" kern="1200" cap="none" spc="50" normalizeH="0" baseline="0" noProof="0" dirty="0">
                <a:ln>
                  <a:noFill/>
                </a:ln>
                <a:solidFill>
                  <a:prstClr val="black">
                    <a:alpha val="60000"/>
                  </a:prstClr>
                </a:solidFill>
                <a:effectLst/>
                <a:uLnTx/>
                <a:uFillTx/>
                <a:latin typeface="Century" panose="02040604050505020304" pitchFamily="18" charset="0"/>
              </a:rPr>
              <a:t>  у одраслом добу. Мозак садржи око </a:t>
            </a:r>
            <a:r>
              <a:rPr kumimoji="0" lang="ru-RU" b="0" i="0" u="none" strike="noStrike" kern="1200" cap="none" spc="50" normalizeH="0" baseline="0" noProof="0" dirty="0">
                <a:ln>
                  <a:noFill/>
                </a:ln>
                <a:solidFill>
                  <a:schemeClr val="tx2">
                    <a:lumMod val="90000"/>
                    <a:lumOff val="10000"/>
                    <a:alpha val="60000"/>
                  </a:schemeClr>
                </a:solidFill>
                <a:effectLst/>
                <a:uLnTx/>
                <a:uFillTx/>
                <a:latin typeface="Century" panose="02040604050505020304" pitchFamily="18" charset="0"/>
              </a:rPr>
              <a:t>80%</a:t>
            </a:r>
            <a:r>
              <a:rPr kumimoji="0" lang="ru-RU" b="0" i="0" u="none" strike="noStrike" kern="1200" cap="none" spc="50" normalizeH="0" baseline="0" noProof="0" dirty="0">
                <a:ln>
                  <a:noFill/>
                </a:ln>
                <a:solidFill>
                  <a:prstClr val="black">
                    <a:alpha val="60000"/>
                  </a:prstClr>
                </a:solidFill>
                <a:effectLst/>
                <a:uLnTx/>
                <a:uFillTx/>
                <a:latin typeface="Century" panose="02040604050505020304" pitchFamily="18" charset="0"/>
              </a:rPr>
              <a:t> воде, па менталне способности много зависе од ове драгоцене течности. Редован унос воде доноси бројне </a:t>
            </a:r>
            <a:r>
              <a:rPr kumimoji="0" lang="ru-RU" b="0" i="0" u="none" strike="noStrike" kern="1200" cap="none" spc="50" normalizeH="0" baseline="0" noProof="0" dirty="0">
                <a:ln>
                  <a:noFill/>
                </a:ln>
                <a:solidFill>
                  <a:schemeClr val="tx2">
                    <a:lumMod val="90000"/>
                    <a:lumOff val="10000"/>
                    <a:alpha val="60000"/>
                  </a:schemeClr>
                </a:solidFill>
                <a:effectLst/>
                <a:uLnTx/>
                <a:uFillTx/>
                <a:latin typeface="Century" panose="02040604050505020304" pitchFamily="18" charset="0"/>
              </a:rPr>
              <a:t>позитивне ефекте </a:t>
            </a:r>
            <a:r>
              <a:rPr kumimoji="0" lang="ru-RU" b="0" i="0" u="none" strike="noStrike" kern="1200" cap="none" spc="50" normalizeH="0" baseline="0" noProof="0" dirty="0">
                <a:ln>
                  <a:noFill/>
                </a:ln>
                <a:solidFill>
                  <a:prstClr val="black">
                    <a:alpha val="60000"/>
                  </a:prstClr>
                </a:solidFill>
                <a:effectLst/>
                <a:uLnTx/>
                <a:uFillTx/>
                <a:latin typeface="Century" panose="02040604050505020304" pitchFamily="18" charset="0"/>
              </a:rPr>
              <a:t>за организам. Уколико нам се ниво воде у организму смањи за само </a:t>
            </a:r>
            <a:r>
              <a:rPr kumimoji="0" lang="ru-RU" b="0" i="0" u="none" strike="noStrike" kern="1200" cap="none" spc="50" normalizeH="0" baseline="0" noProof="0" dirty="0">
                <a:ln>
                  <a:noFill/>
                </a:ln>
                <a:solidFill>
                  <a:schemeClr val="tx2">
                    <a:lumMod val="90000"/>
                    <a:lumOff val="10000"/>
                    <a:alpha val="60000"/>
                  </a:schemeClr>
                </a:solidFill>
                <a:effectLst/>
                <a:uLnTx/>
                <a:uFillTx/>
                <a:latin typeface="Century" panose="02040604050505020304" pitchFamily="18" charset="0"/>
              </a:rPr>
              <a:t>2%</a:t>
            </a:r>
            <a:r>
              <a:rPr kumimoji="0" lang="ru-RU" b="0" i="0" u="none" strike="noStrike" kern="1200" cap="none" spc="50" normalizeH="0" baseline="0" noProof="0" dirty="0">
                <a:ln>
                  <a:noFill/>
                </a:ln>
                <a:solidFill>
                  <a:prstClr val="black">
                    <a:alpha val="60000"/>
                  </a:prstClr>
                </a:solidFill>
                <a:effectLst/>
                <a:uLnTx/>
                <a:uFillTx/>
                <a:latin typeface="Century" panose="02040604050505020304" pitchFamily="18" charset="0"/>
              </a:rPr>
              <a:t>, може се догодити да смо расејани, не можемо да памтимо, имамо тешкоће са основним математичким операцијама и проблеме приликом читања са па</a:t>
            </a:r>
            <a:r>
              <a:rPr lang="sr-Cyrl-RS" dirty="0">
                <a:solidFill>
                  <a:prstClr val="black">
                    <a:alpha val="60000"/>
                  </a:prstClr>
                </a:solidFill>
                <a:latin typeface="Century" panose="02040604050505020304" pitchFamily="18" charset="0"/>
              </a:rPr>
              <a:t>пи</a:t>
            </a:r>
            <a:r>
              <a:rPr kumimoji="0" lang="ru-RU" b="0" i="0" u="none" strike="noStrike" kern="1200" cap="none" spc="50" normalizeH="0" baseline="0" noProof="0" dirty="0">
                <a:ln>
                  <a:noFill/>
                </a:ln>
                <a:solidFill>
                  <a:prstClr val="black">
                    <a:alpha val="60000"/>
                  </a:prstClr>
                </a:solidFill>
                <a:effectLst/>
                <a:uLnTx/>
                <a:uFillTx/>
                <a:latin typeface="Century" panose="02040604050505020304" pitchFamily="18" charset="0"/>
              </a:rPr>
              <a:t>ра или компјутерског екрана.</a:t>
            </a:r>
          </a:p>
          <a:p>
            <a:pPr marL="0" marR="0" lvl="0" indent="0" algn="ctr" defTabSz="914400" rtl="0" eaLnBrk="1" fontAlgn="auto" latinLnBrk="0" hangingPunct="1">
              <a:lnSpc>
                <a:spcPct val="125000"/>
              </a:lnSpc>
              <a:spcBef>
                <a:spcPts val="1000"/>
              </a:spcBef>
              <a:spcAft>
                <a:spcPts val="0"/>
              </a:spcAft>
              <a:buClr>
                <a:srgbClr val="8FA3A3"/>
              </a:buClr>
              <a:buSzTx/>
              <a:buFont typeface="Wingdings" panose="05000000000000000000" pitchFamily="2" charset="2"/>
              <a:buNone/>
              <a:tabLst/>
              <a:defRPr/>
            </a:pPr>
            <a:endParaRPr kumimoji="0" lang="ru-RU" b="0" i="0" u="none" strike="noStrike" kern="1200" cap="none" spc="50" normalizeH="0" baseline="0" noProof="0" dirty="0">
              <a:ln>
                <a:noFill/>
              </a:ln>
              <a:solidFill>
                <a:schemeClr val="tx2">
                  <a:lumMod val="90000"/>
                  <a:lumOff val="10000"/>
                  <a:alpha val="60000"/>
                </a:schemeClr>
              </a:solidFill>
              <a:effectLst/>
              <a:uLnTx/>
              <a:uFillTx/>
              <a:latin typeface="Century" panose="02040604050505020304" pitchFamily="18" charset="0"/>
            </a:endParaRPr>
          </a:p>
          <a:p>
            <a:pPr rtl="0"/>
            <a:endParaRPr lang="ru-RU" dirty="0">
              <a:solidFill>
                <a:schemeClr val="tx1">
                  <a:lumMod val="95000"/>
                  <a:lumOff val="5000"/>
                  <a:alpha val="60000"/>
                </a:schemeClr>
              </a:solidFill>
              <a:latin typeface="Century" panose="02040604050505020304" pitchFamily="18" charset="0"/>
            </a:endParaRPr>
          </a:p>
          <a:p>
            <a:pPr rtl="0"/>
            <a:endParaRPr lang="en-GB" dirty="0"/>
          </a:p>
        </p:txBody>
      </p:sp>
      <p:sp>
        <p:nvSpPr>
          <p:cNvPr id="104" name="Slide Number Placeholder 49">
            <a:extLst>
              <a:ext uri="{FF2B5EF4-FFF2-40B4-BE49-F238E27FC236}">
                <a16:creationId xmlns:a16="http://schemas.microsoft.com/office/drawing/2014/main" id="{BC4462F5-98AF-457A-94DC-C44EA835679D}"/>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5</a:t>
            </a:fld>
            <a:endParaRPr lang="en-GB"/>
          </a:p>
        </p:txBody>
      </p:sp>
    </p:spTree>
    <p:extLst>
      <p:ext uri="{BB962C8B-B14F-4D97-AF65-F5344CB8AC3E}">
        <p14:creationId xmlns:p14="http://schemas.microsoft.com/office/powerpoint/2010/main" val="16397991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B443-F374-4074-A3AF-F824D82C8FE2}"/>
              </a:ext>
            </a:extLst>
          </p:cNvPr>
          <p:cNvSpPr>
            <a:spLocks noGrp="1"/>
          </p:cNvSpPr>
          <p:nvPr>
            <p:ph type="ctrTitle"/>
          </p:nvPr>
        </p:nvSpPr>
        <p:spPr>
          <a:xfrm>
            <a:off x="7324726" y="268634"/>
            <a:ext cx="4079874" cy="1132373"/>
          </a:xfrm>
        </p:spPr>
        <p:txBody>
          <a:bodyPr rtlCol="0"/>
          <a:lstStyle/>
          <a:p>
            <a:pPr rtl="0"/>
            <a:r>
              <a:rPr lang="sr-Cyrl-RS" dirty="0">
                <a:solidFill>
                  <a:schemeClr val="accent2">
                    <a:lumMod val="75000"/>
                  </a:schemeClr>
                </a:solidFill>
              </a:rPr>
              <a:t>Проблеми са водом</a:t>
            </a:r>
            <a:endParaRPr lang="en-GB" dirty="0">
              <a:solidFill>
                <a:schemeClr val="accent2">
                  <a:lumMod val="75000"/>
                </a:schemeClr>
              </a:solidFill>
            </a:endParaRPr>
          </a:p>
        </p:txBody>
      </p:sp>
      <p:sp>
        <p:nvSpPr>
          <p:cNvPr id="7" name="Subtitle 6">
            <a:extLst>
              <a:ext uri="{FF2B5EF4-FFF2-40B4-BE49-F238E27FC236}">
                <a16:creationId xmlns:a16="http://schemas.microsoft.com/office/drawing/2014/main" id="{F9013BD0-EEB5-4536-B6C3-3DCD3D3F1ABD}"/>
              </a:ext>
            </a:extLst>
          </p:cNvPr>
          <p:cNvSpPr>
            <a:spLocks noGrp="1"/>
          </p:cNvSpPr>
          <p:nvPr>
            <p:ph type="subTitle" idx="1"/>
          </p:nvPr>
        </p:nvSpPr>
        <p:spPr>
          <a:xfrm>
            <a:off x="7236235" y="2493345"/>
            <a:ext cx="4079874" cy="2457819"/>
          </a:xfrm>
        </p:spPr>
        <p:txBody>
          <a:bodyPr rtlCol="0">
            <a:normAutofit fontScale="25000" lnSpcReduction="20000"/>
          </a:bodyPr>
          <a:lstStyle/>
          <a:p>
            <a:pPr rtl="0"/>
            <a:endParaRPr lang="ru-RU" dirty="0"/>
          </a:p>
          <a:p>
            <a:pPr marL="0" marR="0" lvl="0" indent="0" algn="ctr" defTabSz="914400" rtl="0" eaLnBrk="1" fontAlgn="auto" latinLnBrk="0" hangingPunct="1">
              <a:lnSpc>
                <a:spcPct val="150000"/>
              </a:lnSpc>
              <a:spcBef>
                <a:spcPts val="1000"/>
              </a:spcBef>
              <a:spcAft>
                <a:spcPts val="0"/>
              </a:spcAft>
              <a:buClr>
                <a:srgbClr val="8FA3A3"/>
              </a:buClr>
              <a:buSzTx/>
              <a:buFont typeface="Wingdings" panose="05000000000000000000" pitchFamily="2" charset="2"/>
              <a:buNone/>
              <a:tabLst/>
              <a:defRPr/>
            </a:pPr>
            <a:r>
              <a:rPr kumimoji="0" lang="ru-RU" sz="7200" b="0" i="0" u="none" strike="noStrike" kern="1200" cap="none" spc="50" normalizeH="0" baseline="0" noProof="0" dirty="0">
                <a:ln>
                  <a:noFill/>
                </a:ln>
                <a:solidFill>
                  <a:schemeClr val="tx1">
                    <a:lumMod val="95000"/>
                    <a:lumOff val="5000"/>
                    <a:alpha val="60000"/>
                  </a:schemeClr>
                </a:solidFill>
                <a:effectLst/>
                <a:uLnTx/>
                <a:uFillTx/>
                <a:latin typeface="Century" panose="02040604050505020304" pitchFamily="18" charset="0"/>
              </a:rPr>
              <a:t>Еколошке промене, услед индустријализације и глобалног загревања , представљају велику опасност за очување воде и нашег здравља. Зато свакодневно треба мислити  о уносу воде, њеном квалитету и спречавању загађења  животне средине.</a:t>
            </a:r>
          </a:p>
          <a:p>
            <a:pPr rtl="0"/>
            <a:endParaRPr lang="en-GB" dirty="0"/>
          </a:p>
        </p:txBody>
      </p:sp>
      <p:pic>
        <p:nvPicPr>
          <p:cNvPr id="10" name="Picture Placeholder 9" descr="A body of water with trees and rocks around it&#10;&#10;Description automatically generated with low confidence">
            <a:extLst>
              <a:ext uri="{FF2B5EF4-FFF2-40B4-BE49-F238E27FC236}">
                <a16:creationId xmlns:a16="http://schemas.microsoft.com/office/drawing/2014/main" id="{E87E576E-A457-BA29-3361-4540A673C469}"/>
              </a:ext>
            </a:extLst>
          </p:cNvPr>
          <p:cNvPicPr>
            <a:picLocks noGrp="1" noChangeAspect="1"/>
          </p:cNvPicPr>
          <p:nvPr>
            <p:ph type="pic" sz="quarter" idx="10"/>
          </p:nvPr>
        </p:nvPicPr>
        <p:blipFill>
          <a:blip r:embed="rId3"/>
          <a:srcRect l="23028" r="23028"/>
          <a:stretch>
            <a:fillRect/>
          </a:stretch>
        </p:blipFill>
        <p:spPr/>
      </p:pic>
      <p:pic>
        <p:nvPicPr>
          <p:cNvPr id="15" name="Picture Placeholder 14" descr="A school of fish swimming in the water&#10;&#10;Description automatically generated with low confidence">
            <a:extLst>
              <a:ext uri="{FF2B5EF4-FFF2-40B4-BE49-F238E27FC236}">
                <a16:creationId xmlns:a16="http://schemas.microsoft.com/office/drawing/2014/main" id="{97CE2D22-606B-E721-734E-762C577822CE}"/>
              </a:ext>
            </a:extLst>
          </p:cNvPr>
          <p:cNvPicPr>
            <a:picLocks noGrp="1" noChangeAspect="1"/>
          </p:cNvPicPr>
          <p:nvPr>
            <p:ph type="pic" sz="quarter" idx="11"/>
          </p:nvPr>
        </p:nvPicPr>
        <p:blipFill>
          <a:blip r:embed="rId4"/>
          <a:srcRect l="21472" r="21472"/>
          <a:stretch>
            <a:fillRect/>
          </a:stretch>
        </p:blipFill>
        <p:spPr/>
      </p:pic>
      <p:pic>
        <p:nvPicPr>
          <p:cNvPr id="19" name="Picture Placeholder 18" descr="A picture containing outdoor, sky, day&#10;&#10;Description automatically generated">
            <a:extLst>
              <a:ext uri="{FF2B5EF4-FFF2-40B4-BE49-F238E27FC236}">
                <a16:creationId xmlns:a16="http://schemas.microsoft.com/office/drawing/2014/main" id="{229CAACC-432B-03D1-7226-73F31B25F025}"/>
              </a:ext>
            </a:extLst>
          </p:cNvPr>
          <p:cNvPicPr>
            <a:picLocks noGrp="1" noChangeAspect="1"/>
          </p:cNvPicPr>
          <p:nvPr>
            <p:ph type="pic" sz="quarter" idx="12"/>
          </p:nvPr>
        </p:nvPicPr>
        <p:blipFill>
          <a:blip r:embed="rId5"/>
          <a:srcRect l="23844" r="23844"/>
          <a:stretch>
            <a:fillRect/>
          </a:stretch>
        </p:blipFill>
        <p:spPr>
          <a:xfrm>
            <a:off x="539749" y="3560763"/>
            <a:ext cx="2366963" cy="2760663"/>
          </a:xfrm>
        </p:spPr>
      </p:pic>
      <p:pic>
        <p:nvPicPr>
          <p:cNvPr id="23" name="Picture Placeholder 22" descr="A picture containing sky, outdoor&#10;&#10;Description automatically generated">
            <a:extLst>
              <a:ext uri="{FF2B5EF4-FFF2-40B4-BE49-F238E27FC236}">
                <a16:creationId xmlns:a16="http://schemas.microsoft.com/office/drawing/2014/main" id="{5B256F40-4CD6-2BBB-5858-7B9B8F7305CC}"/>
              </a:ext>
            </a:extLst>
          </p:cNvPr>
          <p:cNvPicPr>
            <a:picLocks noGrp="1" noChangeAspect="1"/>
          </p:cNvPicPr>
          <p:nvPr>
            <p:ph type="pic" sz="quarter" idx="13"/>
          </p:nvPr>
        </p:nvPicPr>
        <p:blipFill>
          <a:blip r:embed="rId6"/>
          <a:srcRect l="21414" r="21414"/>
          <a:stretch>
            <a:fillRect/>
          </a:stretch>
        </p:blipFill>
        <p:spPr>
          <a:xfrm>
            <a:off x="3174887" y="3553495"/>
            <a:ext cx="2366963" cy="2760663"/>
          </a:xfrm>
        </p:spPr>
      </p:pic>
    </p:spTree>
    <p:extLst>
      <p:ext uri="{BB962C8B-B14F-4D97-AF65-F5344CB8AC3E}">
        <p14:creationId xmlns:p14="http://schemas.microsoft.com/office/powerpoint/2010/main" val="96232171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89400" y="395289"/>
            <a:ext cx="10213200" cy="1112836"/>
          </a:xfrm>
        </p:spPr>
        <p:txBody>
          <a:bodyPr rtlCol="0"/>
          <a:lstStyle/>
          <a:p>
            <a:pPr rtl="0"/>
            <a:r>
              <a:rPr lang="sr-Cyrl-RS" dirty="0">
                <a:solidFill>
                  <a:schemeClr val="tx2">
                    <a:lumMod val="90000"/>
                    <a:lumOff val="10000"/>
                  </a:schemeClr>
                </a:solidFill>
                <a:latin typeface="Century" panose="02040604050505020304" pitchFamily="18" charset="0"/>
              </a:rPr>
              <a:t>Проблеми с водом</a:t>
            </a:r>
            <a:endParaRPr lang="en-GB" dirty="0">
              <a:solidFill>
                <a:schemeClr val="tx2">
                  <a:lumMod val="90000"/>
                  <a:lumOff val="10000"/>
                </a:schemeClr>
              </a:solidFill>
              <a:latin typeface="Century" panose="02040604050505020304" pitchFamily="18" charset="0"/>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989399" y="1736732"/>
            <a:ext cx="4928400" cy="661912"/>
          </a:xfrm>
        </p:spPr>
        <p:txBody>
          <a:bodyPr rtlCol="0"/>
          <a:lstStyle/>
          <a:p>
            <a:pPr rtl="0"/>
            <a:r>
              <a:rPr lang="sr-Cyrl-RS" dirty="0">
                <a:solidFill>
                  <a:schemeClr val="tx2">
                    <a:lumMod val="90000"/>
                    <a:lumOff val="10000"/>
                    <a:alpha val="60000"/>
                  </a:schemeClr>
                </a:solidFill>
                <a:latin typeface="Century" panose="02040604050505020304" pitchFamily="18" charset="0"/>
              </a:rPr>
              <a:t>ЗАГАЂЕЊЕ</a:t>
            </a:r>
            <a:endParaRPr lang="en-GB" dirty="0">
              <a:solidFill>
                <a:schemeClr val="tx2">
                  <a:lumMod val="90000"/>
                  <a:lumOff val="10000"/>
                  <a:alpha val="60000"/>
                </a:schemeClr>
              </a:solidFill>
              <a:latin typeface="Century" panose="02040604050505020304" pitchFamily="18" charset="0"/>
            </a:endParaRP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89399" y="2555544"/>
            <a:ext cx="4928400" cy="3347244"/>
          </a:xfrm>
        </p:spPr>
        <p:txBody>
          <a:bodyPr vert="horz" lIns="91440" tIns="45720" rIns="91440" bIns="45720" rtlCol="0" anchor="t">
            <a:normAutofit fontScale="55000" lnSpcReduction="20000"/>
          </a:bodyPr>
          <a:lstStyle/>
          <a:p>
            <a:pPr marL="0" indent="0" rtl="0">
              <a:buNone/>
            </a:pPr>
            <a:r>
              <a:rPr lang="ru-RU" dirty="0">
                <a:latin typeface="Century" panose="02040604050505020304" pitchFamily="18" charset="0"/>
              </a:rPr>
              <a:t>Загађење вода представља најкомплекснији глобални еколошки проблем. Чини се да поводом ове теме нека врста буђења долази у последњих неколико година, као да нисмо били свесни проблема који је одавно пред нама, а можда је само лакше правити се да проблема нема. Свако загађење које се емитује у животну средину доспе до по</a:t>
            </a:r>
            <a:r>
              <a:rPr lang="sr-Cyrl-RS" dirty="0">
                <a:latin typeface="Century" panose="02040604050505020304" pitchFamily="18" charset="0"/>
              </a:rPr>
              <a:t>дз</a:t>
            </a:r>
            <a:r>
              <a:rPr lang="ru-RU" dirty="0">
                <a:latin typeface="Century" panose="02040604050505020304" pitchFamily="18" charset="0"/>
              </a:rPr>
              <a:t>емних вода, река, језера и мора.  Подаци на које ћете наићи су, да према Светској здравственој организацији скоро 700 милиона људи нема приступа чистој води за пиће. По неким званичницима те бројке су много веће. Један од наслова говори да ако сте међу 7 од 10 људи на планети који имају чисту воду доступну у Вашем дому, рачунајте да сте срећни.</a:t>
            </a:r>
          </a:p>
          <a:p>
            <a:pPr marL="0" indent="0" rtl="0">
              <a:buNone/>
            </a:pPr>
            <a:endParaRPr lang="en-GB" dirty="0"/>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274200" y="2555544"/>
            <a:ext cx="4928400" cy="3347244"/>
          </a:xfrm>
        </p:spPr>
        <p:txBody>
          <a:bodyPr rtlCol="0">
            <a:normAutofit/>
          </a:bodyPr>
          <a:lstStyle/>
          <a:p>
            <a:pPr marL="0" indent="0" rtl="0">
              <a:buNone/>
            </a:pPr>
            <a:r>
              <a:rPr lang="ru-RU" sz="1200" dirty="0">
                <a:latin typeface="Century" panose="02040604050505020304" pitchFamily="18" charset="0"/>
              </a:rPr>
              <a:t>Проблеме са водом можемо видети, на жалост и у нашој земљи, где ако обилазите природу, наилазите на ђубре у рекама, потоцима, шумама. Има се утисак да је размишљање многих да ако баци смеће ван своје куће, то се једноставно не рачуна. Многе болести су узроковане лошом водом, гајење усева, животиња, све је повезано.</a:t>
            </a:r>
          </a:p>
          <a:p>
            <a:pPr marL="0" indent="0" rtl="0">
              <a:buNone/>
            </a:pPr>
            <a:endParaRPr lang="en-GB" dirty="0"/>
          </a:p>
        </p:txBody>
      </p:sp>
      <p:sp>
        <p:nvSpPr>
          <p:cNvPr id="14" name="Slide Number Placeholder 49">
            <a:extLst>
              <a:ext uri="{FF2B5EF4-FFF2-40B4-BE49-F238E27FC236}">
                <a16:creationId xmlns:a16="http://schemas.microsoft.com/office/drawing/2014/main" id="{FE0E29C1-3AC9-4C3D-A129-4AE522CD0F15}"/>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7</a:t>
            </a:fld>
            <a:endParaRPr lang="en-GB"/>
          </a:p>
        </p:txBody>
      </p:sp>
      <p:sp>
        <p:nvSpPr>
          <p:cNvPr id="8" name="Text Placeholder 7">
            <a:extLst>
              <a:ext uri="{FF2B5EF4-FFF2-40B4-BE49-F238E27FC236}">
                <a16:creationId xmlns:a16="http://schemas.microsoft.com/office/drawing/2014/main" id="{5CCD665F-66C6-EB3F-D76B-6DC620301FCF}"/>
              </a:ext>
            </a:extLst>
          </p:cNvPr>
          <p:cNvSpPr>
            <a:spLocks noGrp="1"/>
          </p:cNvSpPr>
          <p:nvPr>
            <p:ph type="body" sz="quarter" idx="3"/>
          </p:nvPr>
        </p:nvSpPr>
        <p:spPr/>
        <p:txBody>
          <a:bodyPr/>
          <a:lstStyle/>
          <a:p>
            <a:r>
              <a:rPr lang="sr-Cyrl-RS" dirty="0">
                <a:solidFill>
                  <a:schemeClr val="tx2">
                    <a:lumMod val="90000"/>
                    <a:lumOff val="10000"/>
                    <a:alpha val="60000"/>
                  </a:schemeClr>
                </a:solidFill>
                <a:latin typeface="Century" panose="02040604050505020304" pitchFamily="18" charset="0"/>
              </a:rPr>
              <a:t>ПРОБЛЕМИ СА ВОДОМ У СРБИЈИ</a:t>
            </a:r>
            <a:endParaRPr lang="en-GB" dirty="0">
              <a:solidFill>
                <a:schemeClr val="tx2">
                  <a:lumMod val="90000"/>
                  <a:lumOff val="10000"/>
                  <a:alpha val="60000"/>
                </a:schemeClr>
              </a:solidFill>
              <a:latin typeface="Century" panose="02040604050505020304" pitchFamily="18" charset="0"/>
            </a:endParaRPr>
          </a:p>
        </p:txBody>
      </p:sp>
    </p:spTree>
    <p:extLst>
      <p:ext uri="{BB962C8B-B14F-4D97-AF65-F5344CB8AC3E}">
        <p14:creationId xmlns:p14="http://schemas.microsoft.com/office/powerpoint/2010/main" val="2563119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4318001" y="536573"/>
            <a:ext cx="7424950" cy="1453003"/>
          </a:xfrm>
        </p:spPr>
        <p:txBody>
          <a:bodyPr wrap="square" rtlCol="0" anchor="b">
            <a:normAutofit/>
          </a:bodyPr>
          <a:lstStyle/>
          <a:p>
            <a:pPr rtl="0"/>
            <a:r>
              <a:rPr lang="sr-Cyrl-RS" dirty="0">
                <a:solidFill>
                  <a:schemeClr val="accent2">
                    <a:lumMod val="50000"/>
                  </a:schemeClr>
                </a:solidFill>
                <a:latin typeface="Century" panose="02040604050505020304" pitchFamily="18" charset="0"/>
              </a:rPr>
              <a:t>Како заштитити воду</a:t>
            </a:r>
            <a:r>
              <a:rPr lang="en-GB" dirty="0">
                <a:solidFill>
                  <a:schemeClr val="accent2">
                    <a:lumMod val="50000"/>
                  </a:schemeClr>
                </a:solidFill>
                <a:latin typeface="Century" panose="02040604050505020304" pitchFamily="18" charset="0"/>
              </a:rPr>
              <a:t>?</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type="body" sz="quarter" idx="17"/>
          </p:nvPr>
        </p:nvSpPr>
        <p:spPr>
          <a:xfrm>
            <a:off x="4864100" y="2876550"/>
            <a:ext cx="6332538" cy="3219450"/>
          </a:xfrm>
          <a:ln>
            <a:noFill/>
          </a:ln>
        </p:spPr>
        <p:txBody>
          <a:bodyPr rtlCol="0">
            <a:normAutofit fontScale="92500" lnSpcReduction="10000"/>
          </a:bodyPr>
          <a:lstStyle/>
          <a:p>
            <a:pPr rtl="0"/>
            <a:r>
              <a:rPr lang="ru-RU" dirty="0">
                <a:solidFill>
                  <a:schemeClr val="tx1">
                    <a:lumMod val="95000"/>
                    <a:lumOff val="5000"/>
                    <a:alpha val="60000"/>
                  </a:schemeClr>
                </a:solidFill>
                <a:latin typeface="Century" panose="02040604050505020304" pitchFamily="18" charset="0"/>
              </a:rPr>
              <a:t>Едукација о заштити вода и животне средине требало би да буде распрострањена у много већим размерама, требала би да почне од вртића и дома у коме одрастамо. По народној изреци, </a:t>
            </a:r>
            <a:r>
              <a:rPr lang="ru-RU" dirty="0">
                <a:solidFill>
                  <a:schemeClr val="accent2">
                    <a:lumMod val="50000"/>
                    <a:alpha val="60000"/>
                  </a:schemeClr>
                </a:solidFill>
                <a:latin typeface="Century" panose="02040604050505020304" pitchFamily="18" charset="0"/>
              </a:rPr>
              <a:t>све креће од куће. </a:t>
            </a:r>
            <a:r>
              <a:rPr lang="ru-RU" dirty="0">
                <a:solidFill>
                  <a:schemeClr val="tx1">
                    <a:lumMod val="95000"/>
                    <a:lumOff val="5000"/>
                    <a:alpha val="60000"/>
                  </a:schemeClr>
                </a:solidFill>
                <a:latin typeface="Century" panose="02040604050505020304" pitchFamily="18" charset="0"/>
              </a:rPr>
              <a:t>Скоро 1,8 милијарди људи у седамнаест земаља, или четвртина светске популације,креће према кризи са водом - са потенцијалом озбиљне несташице у наредних неколико година.</a:t>
            </a:r>
          </a:p>
          <a:p>
            <a:pPr rtl="0"/>
            <a:endParaRPr lang="en-GB" dirty="0"/>
          </a:p>
        </p:txBody>
      </p:sp>
      <p:sp>
        <p:nvSpPr>
          <p:cNvPr id="38" name="Slide Number Placeholder 49">
            <a:extLst>
              <a:ext uri="{FF2B5EF4-FFF2-40B4-BE49-F238E27FC236}">
                <a16:creationId xmlns:a16="http://schemas.microsoft.com/office/drawing/2014/main" id="{7664B428-9BC3-4DBA-A039-5DCE1AC97916}"/>
              </a:ext>
            </a:extLst>
          </p:cNvPr>
          <p:cNvSpPr>
            <a:spLocks noGrp="1"/>
          </p:cNvSpPr>
          <p:nvPr>
            <p:ph type="sldNum" sz="quarter" idx="12"/>
          </p:nvPr>
        </p:nvSpPr>
        <p:spPr>
          <a:xfrm>
            <a:off x="9982800" y="6357600"/>
            <a:ext cx="1760150" cy="460800"/>
          </a:xfrm>
          <a:ln>
            <a:noFill/>
          </a:ln>
        </p:spPr>
        <p:txBody>
          <a:bodyPr rtlCol="0"/>
          <a:lstStyle/>
          <a:p>
            <a:pPr rtl="0"/>
            <a:fld id="{D39607A7-8386-47DB-8578-DDEDD194E5D4}" type="slidenum">
              <a:rPr lang="en-GB" smtClean="0"/>
              <a:pPr rtl="0"/>
              <a:t>8</a:t>
            </a:fld>
            <a:endParaRPr lang="en-GB"/>
          </a:p>
        </p:txBody>
      </p:sp>
      <p:pic>
        <p:nvPicPr>
          <p:cNvPr id="7" name="Picture Placeholder 6" descr="A picture containing outdoor, sky, water, person&#10;&#10;Description automatically generated">
            <a:extLst>
              <a:ext uri="{FF2B5EF4-FFF2-40B4-BE49-F238E27FC236}">
                <a16:creationId xmlns:a16="http://schemas.microsoft.com/office/drawing/2014/main" id="{60F00A4E-1ACB-74EC-73D6-A41C37668A22}"/>
              </a:ext>
            </a:extLst>
          </p:cNvPr>
          <p:cNvPicPr>
            <a:picLocks noGrp="1" noChangeAspect="1"/>
          </p:cNvPicPr>
          <p:nvPr>
            <p:ph type="pic" sz="quarter" idx="15"/>
          </p:nvPr>
        </p:nvPicPr>
        <p:blipFill>
          <a:blip r:embed="rId3"/>
          <a:srcRect t="30" b="30"/>
          <a:stretch>
            <a:fillRect/>
          </a:stretch>
        </p:blipFill>
        <p:spPr/>
      </p:pic>
      <p:pic>
        <p:nvPicPr>
          <p:cNvPr id="18" name="Picture Placeholder 17" descr="A body of water with rocks and trees in the background&#10;&#10;Description automatically generated with low confidence">
            <a:extLst>
              <a:ext uri="{FF2B5EF4-FFF2-40B4-BE49-F238E27FC236}">
                <a16:creationId xmlns:a16="http://schemas.microsoft.com/office/drawing/2014/main" id="{BE412DBC-81E8-2AE2-8B2C-8B252B569076}"/>
              </a:ext>
            </a:extLst>
          </p:cNvPr>
          <p:cNvPicPr>
            <a:picLocks noGrp="1" noChangeAspect="1"/>
          </p:cNvPicPr>
          <p:nvPr>
            <p:ph type="pic" sz="quarter" idx="14"/>
          </p:nvPr>
        </p:nvPicPr>
        <p:blipFill>
          <a:blip r:embed="rId4"/>
          <a:srcRect t="30" b="30"/>
          <a:stretch>
            <a:fillRect/>
          </a:stretch>
        </p:blipFill>
        <p:spPr/>
      </p:pic>
      <p:pic>
        <p:nvPicPr>
          <p:cNvPr id="22" name="Picture Placeholder 21" descr="A picture containing container, glass, indoor, gauge&#10;&#10;Description automatically generated">
            <a:extLst>
              <a:ext uri="{FF2B5EF4-FFF2-40B4-BE49-F238E27FC236}">
                <a16:creationId xmlns:a16="http://schemas.microsoft.com/office/drawing/2014/main" id="{47CB133C-C8AF-CAA5-3B52-DCF92DB93629}"/>
              </a:ext>
            </a:extLst>
          </p:cNvPr>
          <p:cNvPicPr>
            <a:picLocks noGrp="1" noChangeAspect="1"/>
          </p:cNvPicPr>
          <p:nvPr>
            <p:ph type="pic" sz="quarter" idx="16"/>
          </p:nvPr>
        </p:nvPicPr>
        <p:blipFill>
          <a:blip r:embed="rId5"/>
          <a:srcRect t="65" b="65"/>
          <a:stretch>
            <a:fillRect/>
          </a:stretch>
        </p:blipFill>
        <p:spPr/>
      </p:pic>
    </p:spTree>
    <p:extLst>
      <p:ext uri="{BB962C8B-B14F-4D97-AF65-F5344CB8AC3E}">
        <p14:creationId xmlns:p14="http://schemas.microsoft.com/office/powerpoint/2010/main" val="4450706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105849" y="482935"/>
            <a:ext cx="7445478" cy="1453003"/>
          </a:xfrm>
        </p:spPr>
        <p:txBody>
          <a:bodyPr wrap="square" rtlCol="0" anchor="b">
            <a:noAutofit/>
          </a:bodyPr>
          <a:lstStyle/>
          <a:p>
            <a:pPr rtl="0"/>
            <a:r>
              <a:rPr lang="sr-Cyrl-RS" sz="5400" dirty="0">
                <a:solidFill>
                  <a:schemeClr val="accent3">
                    <a:lumMod val="50000"/>
                  </a:schemeClr>
                </a:solidFill>
                <a:latin typeface="Century" panose="02040604050505020304" pitchFamily="18" charset="0"/>
              </a:rPr>
              <a:t>Хвала на пажњи!</a:t>
            </a:r>
            <a:endParaRPr lang="en-GB" sz="5400" dirty="0">
              <a:solidFill>
                <a:schemeClr val="accent3">
                  <a:lumMod val="50000"/>
                </a:schemeClr>
              </a:solidFill>
              <a:latin typeface="Century" panose="02040604050505020304" pitchFamily="18" charset="0"/>
            </a:endParaRPr>
          </a:p>
        </p:txBody>
      </p:sp>
      <p:sp>
        <p:nvSpPr>
          <p:cNvPr id="126" name="Slide Number Placeholder 49">
            <a:extLst>
              <a:ext uri="{FF2B5EF4-FFF2-40B4-BE49-F238E27FC236}">
                <a16:creationId xmlns:a16="http://schemas.microsoft.com/office/drawing/2014/main" id="{64086F3C-129F-4A29-A09C-7700661E06BF}"/>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9</a:t>
            </a:fld>
            <a:endParaRPr lang="en-GB"/>
          </a:p>
        </p:txBody>
      </p:sp>
      <p:pic>
        <p:nvPicPr>
          <p:cNvPr id="5" name="Picture 4" descr="A sunset over a body of water&#10;&#10;Description automatically generated with medium confidence">
            <a:extLst>
              <a:ext uri="{FF2B5EF4-FFF2-40B4-BE49-F238E27FC236}">
                <a16:creationId xmlns:a16="http://schemas.microsoft.com/office/drawing/2014/main" id="{0D1B6D13-77AE-BDF3-B7BC-CFFC112F50FD}"/>
              </a:ext>
            </a:extLst>
          </p:cNvPr>
          <p:cNvPicPr>
            <a:picLocks noChangeAspect="1"/>
          </p:cNvPicPr>
          <p:nvPr/>
        </p:nvPicPr>
        <p:blipFill>
          <a:blip r:embed="rId3"/>
          <a:stretch>
            <a:fillRect/>
          </a:stretch>
        </p:blipFill>
        <p:spPr>
          <a:xfrm>
            <a:off x="7720445" y="1"/>
            <a:ext cx="10350568" cy="6865834"/>
          </a:xfrm>
          <a:prstGeom prst="rect">
            <a:avLst/>
          </a:prstGeom>
        </p:spPr>
      </p:pic>
    </p:spTree>
    <p:extLst>
      <p:ext uri="{BB962C8B-B14F-4D97-AF65-F5344CB8AC3E}">
        <p14:creationId xmlns:p14="http://schemas.microsoft.com/office/powerpoint/2010/main" val="3103683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878_TF11158769_Win32" id="{F3F8FE87-2361-4B19-BDA6-013BEA194ACE}" vid="{B1F7F5A5-1557-4D8C-AB94-3B1042AF8D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CF82A0-F4E3-45B7-AF6D-1D89198889C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D1309999-888E-44BA-A188-888AF21B1F1C}">
  <ds:schemaRefs>
    <ds:schemaRef ds:uri="http://schemas.microsoft.com/sharepoint/v3/contenttype/forms"/>
  </ds:schemaRefs>
</ds:datastoreItem>
</file>

<file path=customXml/itemProps3.xml><?xml version="1.0" encoding="utf-8"?>
<ds:datastoreItem xmlns:ds="http://schemas.openxmlformats.org/officeDocument/2006/customXml" ds:itemID="{2579673F-CE33-48F3-A011-3563BBD946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Frosted design</Template>
  <TotalTime>503</TotalTime>
  <Words>709</Words>
  <Application>Microsoft Office PowerPoint</Application>
  <PresentationFormat>Widescreen</PresentationFormat>
  <Paragraphs>36</Paragraphs>
  <Slides>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Avenir Next LT Pro</vt:lpstr>
      <vt:lpstr>Calibri</vt:lpstr>
      <vt:lpstr>Century</vt:lpstr>
      <vt:lpstr>Goudy Old Style</vt:lpstr>
      <vt:lpstr>Times New Roman</vt:lpstr>
      <vt:lpstr>Wingdings</vt:lpstr>
      <vt:lpstr>FrostyVTI</vt:lpstr>
      <vt:lpstr>Вода и проблеми сa водом </vt:lpstr>
      <vt:lpstr>Дан воде</vt:lpstr>
      <vt:lpstr>Вода</vt:lpstr>
      <vt:lpstr>Вода</vt:lpstr>
      <vt:lpstr>Вода и здравље</vt:lpstr>
      <vt:lpstr>Проблеми са водом</vt:lpstr>
      <vt:lpstr>Проблеми с водом</vt:lpstr>
      <vt:lpstr>Како заштитити воду?</vt:lpstr>
      <vt:lpstr>Хвала на пажњи!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Вода и проблеми с водом</dc:title>
  <dc:creator>mirijevo20@outlook.com</dc:creator>
  <cp:lastModifiedBy>mirijevo20@outlook.com</cp:lastModifiedBy>
  <cp:revision>3</cp:revision>
  <dcterms:created xsi:type="dcterms:W3CDTF">2023-03-15T22:03:10Z</dcterms:created>
  <dcterms:modified xsi:type="dcterms:W3CDTF">2023-03-19T11:52:25Z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